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60" r:id="rId4"/>
  </p:sldMasterIdLst>
  <p:notesMasterIdLst>
    <p:notesMasterId r:id="rId14"/>
  </p:notesMasterIdLst>
  <p:handoutMasterIdLst>
    <p:handoutMasterId r:id="rId15"/>
  </p:handoutMasterIdLst>
  <p:sldIdLst>
    <p:sldId id="349" r:id="rId5"/>
    <p:sldId id="478" r:id="rId6"/>
    <p:sldId id="480" r:id="rId7"/>
    <p:sldId id="481" r:id="rId8"/>
    <p:sldId id="477" r:id="rId9"/>
    <p:sldId id="474" r:id="rId10"/>
    <p:sldId id="482" r:id="rId11"/>
    <p:sldId id="444" r:id="rId12"/>
    <p:sldId id="473" r:id="rId13"/>
  </p:sldIdLst>
  <p:sldSz cx="10363200" cy="7772400"/>
  <p:notesSz cx="7010400" cy="9296400"/>
  <p:defaultTextStyle>
    <a:defPPr>
      <a:defRPr lang="en-US"/>
    </a:defPPr>
    <a:lvl1pPr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Palatino Linotype" charset="0"/>
        <a:ea typeface="ＭＳ Ｐゴシック" charset="0"/>
        <a:cs typeface="ＭＳ Ｐゴシック" charset="0"/>
      </a:defRPr>
    </a:lvl5pPr>
    <a:lvl6pPr marL="2286000" algn="l" defTabSz="457200" rtl="0" eaLnBrk="1" latinLnBrk="0" hangingPunct="1">
      <a:defRPr kern="1200">
        <a:solidFill>
          <a:schemeClr val="tx1"/>
        </a:solidFill>
        <a:latin typeface="Palatino Linotype" charset="0"/>
        <a:ea typeface="ＭＳ Ｐゴシック" charset="0"/>
        <a:cs typeface="ＭＳ Ｐゴシック" charset="0"/>
      </a:defRPr>
    </a:lvl6pPr>
    <a:lvl7pPr marL="2743200" algn="l" defTabSz="457200" rtl="0" eaLnBrk="1" latinLnBrk="0" hangingPunct="1">
      <a:defRPr kern="1200">
        <a:solidFill>
          <a:schemeClr val="tx1"/>
        </a:solidFill>
        <a:latin typeface="Palatino Linotype" charset="0"/>
        <a:ea typeface="ＭＳ Ｐゴシック" charset="0"/>
        <a:cs typeface="ＭＳ Ｐゴシック" charset="0"/>
      </a:defRPr>
    </a:lvl7pPr>
    <a:lvl8pPr marL="3200400" algn="l" defTabSz="457200" rtl="0" eaLnBrk="1" latinLnBrk="0" hangingPunct="1">
      <a:defRPr kern="1200">
        <a:solidFill>
          <a:schemeClr val="tx1"/>
        </a:solidFill>
        <a:latin typeface="Palatino Linotype" charset="0"/>
        <a:ea typeface="ＭＳ Ｐゴシック" charset="0"/>
        <a:cs typeface="ＭＳ Ｐゴシック" charset="0"/>
      </a:defRPr>
    </a:lvl8pPr>
    <a:lvl9pPr marL="3657600" algn="l" defTabSz="457200" rtl="0" eaLnBrk="1" latinLnBrk="0" hangingPunct="1">
      <a:defRPr kern="1200">
        <a:solidFill>
          <a:schemeClr val="tx1"/>
        </a:solidFill>
        <a:latin typeface="Palatino Linotype"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448" userDrawn="1">
          <p15:clr>
            <a:srgbClr val="A4A3A4"/>
          </p15:clr>
        </p15:guide>
        <p15:guide id="2" pos="326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489B"/>
    <a:srgbClr val="1A2D7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892" autoAdjust="0"/>
    <p:restoredTop sz="89481" autoAdjust="0"/>
  </p:normalViewPr>
  <p:slideViewPr>
    <p:cSldViewPr snapToGrid="0" snapToObjects="1">
      <p:cViewPr varScale="1">
        <p:scale>
          <a:sx n="98" d="100"/>
          <a:sy n="98" d="100"/>
        </p:scale>
        <p:origin x="414" y="72"/>
      </p:cViewPr>
      <p:guideLst>
        <p:guide orient="horz" pos="2448"/>
        <p:guide pos="3264"/>
      </p:guideLst>
    </p:cSldViewPr>
  </p:slideViewPr>
  <p:notesTextViewPr>
    <p:cViewPr>
      <p:scale>
        <a:sx n="3" d="2"/>
        <a:sy n="3" d="2"/>
      </p:scale>
      <p:origin x="0" y="0"/>
    </p:cViewPr>
  </p:notesTextViewPr>
  <p:sorterViewPr>
    <p:cViewPr>
      <p:scale>
        <a:sx n="66" d="100"/>
        <a:sy n="66" d="100"/>
      </p:scale>
      <p:origin x="0" y="-2976"/>
    </p:cViewPr>
  </p:sorterViewPr>
  <p:notesViewPr>
    <p:cSldViewPr snapToGrid="0" snapToObjects="1">
      <p:cViewPr varScale="1">
        <p:scale>
          <a:sx n="74" d="100"/>
          <a:sy n="74" d="100"/>
        </p:scale>
        <p:origin x="198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73"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FBA6E35-533A-1640-8925-A2087A8EE42F}" type="datetimeFigureOut">
              <a:rPr lang="en-US" smtClean="0"/>
              <a:t>8/6/2021</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5D763FC-C080-874B-B52C-594209F1F76F}" type="slidenum">
              <a:rPr lang="en-US" smtClean="0"/>
              <a:t>‹#›</a:t>
            </a:fld>
            <a:endParaRPr lang="en-US" dirty="0"/>
          </a:p>
        </p:txBody>
      </p:sp>
    </p:spTree>
    <p:extLst>
      <p:ext uri="{BB962C8B-B14F-4D97-AF65-F5344CB8AC3E}">
        <p14:creationId xmlns:p14="http://schemas.microsoft.com/office/powerpoint/2010/main" val="151809581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E8D5145-8D50-F74A-948B-76BB50AD821E}" type="datetimeFigureOut">
              <a:rPr lang="en-US" smtClean="0"/>
              <a:t>8/6/2021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E051DCD-F602-A04B-AE53-1FC08CF1DFBF}" type="slidenum">
              <a:rPr lang="en-US" smtClean="0"/>
              <a:t>‹#›</a:t>
            </a:fld>
            <a:endParaRPr lang="en-US" dirty="0"/>
          </a:p>
        </p:txBody>
      </p:sp>
    </p:spTree>
    <p:extLst>
      <p:ext uri="{BB962C8B-B14F-4D97-AF65-F5344CB8AC3E}">
        <p14:creationId xmlns:p14="http://schemas.microsoft.com/office/powerpoint/2010/main" val="377841538"/>
      </p:ext>
    </p:extLst>
  </p:cSld>
  <p:clrMap bg1="lt1" tx1="dk1" bg2="lt2" tx2="dk2" accent1="accent1" accent2="accent2" accent3="accent3" accent4="accent4" accent5="accent5" accent6="accent6" hlink="hlink" folHlink="folHlink"/>
  <p:hf hd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12" Type="http://schemas.openxmlformats.org/officeDocument/2006/relationships/image" Target="../media/image12.pn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9242" y="3581749"/>
            <a:ext cx="8549640" cy="828838"/>
          </a:xfrm>
        </p:spPr>
        <p:txBody>
          <a:bodyPr/>
          <a:lstStyle>
            <a:lvl1pPr algn="r">
              <a:defRPr sz="6800">
                <a:solidFill>
                  <a:srgbClr val="4A66AC"/>
                </a:solidFill>
              </a:defRPr>
            </a:lvl1pPr>
          </a:lstStyle>
          <a:p>
            <a:r>
              <a:rPr lang="en-US" dirty="0"/>
              <a:t>Click to edit Master title style</a:t>
            </a:r>
          </a:p>
        </p:txBody>
      </p:sp>
      <p:sp>
        <p:nvSpPr>
          <p:cNvPr id="3" name="Subtitle 2"/>
          <p:cNvSpPr>
            <a:spLocks noGrp="1"/>
          </p:cNvSpPr>
          <p:nvPr>
            <p:ph type="subTitle" idx="1"/>
          </p:nvPr>
        </p:nvSpPr>
        <p:spPr>
          <a:xfrm>
            <a:off x="1529242" y="4410588"/>
            <a:ext cx="8549640" cy="777240"/>
          </a:xfrm>
        </p:spPr>
        <p:txBody>
          <a:bodyPr/>
          <a:lstStyle>
            <a:lvl1pPr marL="0" indent="0" algn="r">
              <a:buNone/>
              <a:defRPr baseline="0">
                <a:solidFill>
                  <a:schemeClr val="tx1"/>
                </a:solidFill>
              </a:defRPr>
            </a:lvl1pPr>
            <a:lvl2pPr marL="518138" indent="0" algn="ctr">
              <a:buNone/>
              <a:defRPr>
                <a:solidFill>
                  <a:schemeClr val="tx1">
                    <a:tint val="75000"/>
                  </a:schemeClr>
                </a:solidFill>
              </a:defRPr>
            </a:lvl2pPr>
            <a:lvl3pPr marL="1036274" indent="0" algn="ctr">
              <a:buNone/>
              <a:defRPr>
                <a:solidFill>
                  <a:schemeClr val="tx1">
                    <a:tint val="75000"/>
                  </a:schemeClr>
                </a:solidFill>
              </a:defRPr>
            </a:lvl3pPr>
            <a:lvl4pPr marL="1554410" indent="0" algn="ctr">
              <a:buNone/>
              <a:defRPr>
                <a:solidFill>
                  <a:schemeClr val="tx1">
                    <a:tint val="75000"/>
                  </a:schemeClr>
                </a:solidFill>
              </a:defRPr>
            </a:lvl4pPr>
            <a:lvl5pPr marL="2072546" indent="0" algn="ctr">
              <a:buNone/>
              <a:defRPr>
                <a:solidFill>
                  <a:schemeClr val="tx1">
                    <a:tint val="75000"/>
                  </a:schemeClr>
                </a:solidFill>
              </a:defRPr>
            </a:lvl5pPr>
            <a:lvl6pPr marL="2590683" indent="0" algn="ctr">
              <a:buNone/>
              <a:defRPr>
                <a:solidFill>
                  <a:schemeClr val="tx1">
                    <a:tint val="75000"/>
                  </a:schemeClr>
                </a:solidFill>
              </a:defRPr>
            </a:lvl6pPr>
            <a:lvl7pPr marL="3108820" indent="0" algn="ctr">
              <a:buNone/>
              <a:defRPr>
                <a:solidFill>
                  <a:schemeClr val="tx1">
                    <a:tint val="75000"/>
                  </a:schemeClr>
                </a:solidFill>
              </a:defRPr>
            </a:lvl7pPr>
            <a:lvl8pPr marL="3626956" indent="0" algn="ctr">
              <a:buNone/>
              <a:defRPr>
                <a:solidFill>
                  <a:schemeClr val="tx1">
                    <a:tint val="75000"/>
                  </a:schemeClr>
                </a:solidFill>
              </a:defRPr>
            </a:lvl8pPr>
            <a:lvl9pPr marL="4145093" indent="0" algn="ctr">
              <a:buNone/>
              <a:defRPr>
                <a:solidFill>
                  <a:schemeClr val="tx1">
                    <a:tint val="75000"/>
                  </a:schemeClr>
                </a:solidFill>
              </a:defRPr>
            </a:lvl9pPr>
          </a:lstStyle>
          <a:p>
            <a:r>
              <a:rPr lang="en-US" dirty="0"/>
              <a:t>Click to edit Master subtitle style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6510963" y="0"/>
            <a:ext cx="1344064" cy="1622176"/>
          </a:xfrm>
          <a:prstGeom prst="rect">
            <a:avLst/>
          </a:prstGeom>
        </p:spPr>
      </p:pic>
      <p:pic>
        <p:nvPicPr>
          <p:cNvPr id="5" name="Picture 4"/>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2373503" y="0"/>
            <a:ext cx="1540267" cy="1622176"/>
          </a:xfrm>
          <a:prstGeom prst="rect">
            <a:avLst/>
          </a:prstGeom>
        </p:spPr>
      </p:pic>
      <p:pic>
        <p:nvPicPr>
          <p:cNvPr id="6" name="Picture 5"/>
          <p:cNvPicPr>
            <a:picLocks noChangeAspect="1"/>
          </p:cNvPicPr>
          <p:nvPr userDrawn="1"/>
        </p:nvPicPr>
        <p:blipFill>
          <a:blip r:embed="rId4" cstate="email">
            <a:extLst>
              <a:ext uri="{28A0092B-C50C-407E-A947-70E740481C1C}">
                <a14:useLocalDpi xmlns:a14="http://schemas.microsoft.com/office/drawing/2010/main" val="0"/>
              </a:ext>
            </a:extLst>
          </a:blip>
          <a:stretch>
            <a:fillRect/>
          </a:stretch>
        </p:blipFill>
        <p:spPr>
          <a:xfrm>
            <a:off x="3432282" y="5837608"/>
            <a:ext cx="1486708" cy="1937586"/>
          </a:xfrm>
          <a:prstGeom prst="rect">
            <a:avLst/>
          </a:prstGeom>
        </p:spPr>
      </p:pic>
      <p:pic>
        <p:nvPicPr>
          <p:cNvPr id="8" name="Picture 7"/>
          <p:cNvPicPr>
            <a:picLocks noChangeAspect="1"/>
          </p:cNvPicPr>
          <p:nvPr userDrawn="1"/>
        </p:nvPicPr>
        <p:blipFill rotWithShape="1">
          <a:blip r:embed="rId5" cstate="email">
            <a:extLst>
              <a:ext uri="{28A0092B-C50C-407E-A947-70E740481C1C}">
                <a14:useLocalDpi xmlns:a14="http://schemas.microsoft.com/office/drawing/2010/main" val="0"/>
              </a:ext>
            </a:extLst>
          </a:blip>
          <a:srcRect l="9622"/>
          <a:stretch/>
        </p:blipFill>
        <p:spPr>
          <a:xfrm>
            <a:off x="1326250" y="5837608"/>
            <a:ext cx="2136727" cy="1934794"/>
          </a:xfrm>
          <a:prstGeom prst="rect">
            <a:avLst/>
          </a:prstGeom>
        </p:spPr>
      </p:pic>
      <p:pic>
        <p:nvPicPr>
          <p:cNvPr id="9" name="Picture 8"/>
          <p:cNvPicPr>
            <a:picLocks noChangeAspect="1"/>
          </p:cNvPicPr>
          <p:nvPr userDrawn="1"/>
        </p:nvPicPr>
        <p:blipFill>
          <a:blip r:embed="rId6" cstate="email">
            <a:extLst>
              <a:ext uri="{28A0092B-C50C-407E-A947-70E740481C1C}">
                <a14:useLocalDpi xmlns:a14="http://schemas.microsoft.com/office/drawing/2010/main" val="0"/>
              </a:ext>
            </a:extLst>
          </a:blip>
          <a:stretch>
            <a:fillRect/>
          </a:stretch>
        </p:blipFill>
        <p:spPr>
          <a:xfrm>
            <a:off x="1" y="0"/>
            <a:ext cx="2433266" cy="1622176"/>
          </a:xfrm>
          <a:prstGeom prst="rect">
            <a:avLst/>
          </a:prstGeom>
        </p:spPr>
      </p:pic>
      <p:pic>
        <p:nvPicPr>
          <p:cNvPr id="13" name="Picture 12"/>
          <p:cNvPicPr>
            <a:picLocks noChangeAspect="1"/>
          </p:cNvPicPr>
          <p:nvPr userDrawn="1"/>
        </p:nvPicPr>
        <p:blipFill>
          <a:blip r:embed="rId7" cstate="email">
            <a:extLst>
              <a:ext uri="{28A0092B-C50C-407E-A947-70E740481C1C}">
                <a14:useLocalDpi xmlns:a14="http://schemas.microsoft.com/office/drawing/2010/main" val="0"/>
              </a:ext>
            </a:extLst>
          </a:blip>
          <a:stretch>
            <a:fillRect/>
          </a:stretch>
        </p:blipFill>
        <p:spPr>
          <a:xfrm>
            <a:off x="3913765" y="0"/>
            <a:ext cx="2597198" cy="1622176"/>
          </a:xfrm>
          <a:prstGeom prst="rect">
            <a:avLst/>
          </a:prstGeom>
        </p:spPr>
      </p:pic>
      <p:pic>
        <p:nvPicPr>
          <p:cNvPr id="14" name="Picture 13"/>
          <p:cNvPicPr>
            <a:picLocks noChangeAspect="1"/>
          </p:cNvPicPr>
          <p:nvPr userDrawn="1"/>
        </p:nvPicPr>
        <p:blipFill rotWithShape="1">
          <a:blip r:embed="rId8" cstate="email">
            <a:extLst>
              <a:ext uri="{28A0092B-C50C-407E-A947-70E740481C1C}">
                <a14:useLocalDpi xmlns:a14="http://schemas.microsoft.com/office/drawing/2010/main" val="0"/>
              </a:ext>
            </a:extLst>
          </a:blip>
          <a:srcRect l="15426" t="6258" r="15000" b="8967"/>
          <a:stretch/>
        </p:blipFill>
        <p:spPr>
          <a:xfrm>
            <a:off x="8126685" y="5834830"/>
            <a:ext cx="2236516" cy="1944585"/>
          </a:xfrm>
          <a:prstGeom prst="rect">
            <a:avLst/>
          </a:prstGeom>
        </p:spPr>
      </p:pic>
      <p:pic>
        <p:nvPicPr>
          <p:cNvPr id="15" name="Picture 14"/>
          <p:cNvPicPr>
            <a:picLocks noChangeAspect="1"/>
          </p:cNvPicPr>
          <p:nvPr userDrawn="1"/>
        </p:nvPicPr>
        <p:blipFill rotWithShape="1">
          <a:blip r:embed="rId9" cstate="email">
            <a:extLst>
              <a:ext uri="{28A0092B-C50C-407E-A947-70E740481C1C}">
                <a14:useLocalDpi xmlns:a14="http://schemas.microsoft.com/office/drawing/2010/main" val="0"/>
              </a:ext>
            </a:extLst>
          </a:blip>
          <a:srcRect l="15744"/>
          <a:stretch/>
        </p:blipFill>
        <p:spPr>
          <a:xfrm>
            <a:off x="4918985" y="5837608"/>
            <a:ext cx="2106030" cy="1937586"/>
          </a:xfrm>
          <a:prstGeom prst="rect">
            <a:avLst/>
          </a:prstGeom>
        </p:spPr>
      </p:pic>
      <p:pic>
        <p:nvPicPr>
          <p:cNvPr id="11" name="Picture 10"/>
          <p:cNvPicPr>
            <a:picLocks noChangeAspect="1"/>
          </p:cNvPicPr>
          <p:nvPr userDrawn="1"/>
        </p:nvPicPr>
        <p:blipFill>
          <a:blip r:embed="rId10" cstate="email">
            <a:extLst>
              <a:ext uri="{28A0092B-C50C-407E-A947-70E740481C1C}">
                <a14:useLocalDpi xmlns:a14="http://schemas.microsoft.com/office/drawing/2010/main" val="0"/>
              </a:ext>
            </a:extLst>
          </a:blip>
          <a:stretch>
            <a:fillRect/>
          </a:stretch>
        </p:blipFill>
        <p:spPr>
          <a:xfrm>
            <a:off x="6639981" y="5834815"/>
            <a:ext cx="1486708" cy="1965496"/>
          </a:xfrm>
          <a:prstGeom prst="rect">
            <a:avLst/>
          </a:prstGeom>
        </p:spPr>
      </p:pic>
      <p:pic>
        <p:nvPicPr>
          <p:cNvPr id="16" name="Picture 15"/>
          <p:cNvPicPr>
            <a:picLocks noChangeAspect="1"/>
          </p:cNvPicPr>
          <p:nvPr userDrawn="1"/>
        </p:nvPicPr>
        <p:blipFill>
          <a:blip r:embed="rId11" cstate="email">
            <a:extLst>
              <a:ext uri="{28A0092B-C50C-407E-A947-70E740481C1C}">
                <a14:useLocalDpi xmlns:a14="http://schemas.microsoft.com/office/drawing/2010/main" val="0"/>
              </a:ext>
            </a:extLst>
          </a:blip>
          <a:stretch>
            <a:fillRect/>
          </a:stretch>
        </p:blipFill>
        <p:spPr>
          <a:xfrm>
            <a:off x="1" y="5837609"/>
            <a:ext cx="1410158" cy="1934792"/>
          </a:xfrm>
          <a:prstGeom prst="rect">
            <a:avLst/>
          </a:prstGeom>
        </p:spPr>
      </p:pic>
      <p:pic>
        <p:nvPicPr>
          <p:cNvPr id="7" name="Picture 6"/>
          <p:cNvPicPr>
            <a:picLocks noChangeAspect="1"/>
          </p:cNvPicPr>
          <p:nvPr userDrawn="1"/>
        </p:nvPicPr>
        <p:blipFill>
          <a:blip r:embed="rId12" cstate="email">
            <a:extLst>
              <a:ext uri="{28A0092B-C50C-407E-A947-70E740481C1C}">
                <a14:useLocalDpi xmlns:a14="http://schemas.microsoft.com/office/drawing/2010/main" val="0"/>
              </a:ext>
            </a:extLst>
          </a:blip>
          <a:stretch>
            <a:fillRect/>
          </a:stretch>
        </p:blipFill>
        <p:spPr>
          <a:xfrm>
            <a:off x="8145012" y="0"/>
            <a:ext cx="1933870" cy="1667420"/>
          </a:xfrm>
          <a:prstGeom prst="rect">
            <a:avLst/>
          </a:prstGeom>
        </p:spPr>
      </p:pic>
    </p:spTree>
    <p:extLst>
      <p:ext uri="{BB962C8B-B14F-4D97-AF65-F5344CB8AC3E}">
        <p14:creationId xmlns:p14="http://schemas.microsoft.com/office/powerpoint/2010/main" val="162348717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253332" y="777259"/>
            <a:ext cx="6563360" cy="3972559"/>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46BD24D-92ED-440A-9A09-3AFC1D78788B}" type="datetime4">
              <a:rPr lang="en-US" smtClean="0"/>
              <a:t>August 6, 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7AB7962-86B7-1A42-BD2B-2AB85F7A99F0}" type="slidenum">
              <a:rPr lang="en-US"/>
              <a:pPr>
                <a:defRPr/>
              </a:pPr>
              <a:t>‹#›</a:t>
            </a:fld>
            <a:endParaRPr lang="en-US" dirty="0"/>
          </a:p>
        </p:txBody>
      </p:sp>
      <p:pic>
        <p:nvPicPr>
          <p:cNvPr id="8"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8702185" y="111918"/>
            <a:ext cx="1422116" cy="142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7550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442178" y="690881"/>
            <a:ext cx="2418080" cy="5872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032978" y="777243"/>
            <a:ext cx="5699760" cy="427967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97731FED-0C78-492C-9E74-5D7A5140422F}" type="datetime4">
              <a:rPr lang="en-US" smtClean="0"/>
              <a:t>August 6, 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308DC0C-358F-5D4E-B0CC-FF45E7EC01C1}" type="slidenum">
              <a:rPr lang="en-US"/>
              <a:pPr>
                <a:defRPr/>
              </a:pPr>
              <a:t>‹#›</a:t>
            </a:fld>
            <a:endParaRPr lang="en-US" dirty="0"/>
          </a:p>
        </p:txBody>
      </p:sp>
      <p:pic>
        <p:nvPicPr>
          <p:cNvPr id="8" name="Picture 7"/>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rot="5400000">
            <a:off x="8700008" y="5497329"/>
            <a:ext cx="1426464" cy="1427591"/>
          </a:xfrm>
          <a:prstGeom prst="rect">
            <a:avLst/>
          </a:prstGeom>
        </p:spPr>
      </p:pic>
    </p:spTree>
    <p:extLst>
      <p:ext uri="{BB962C8B-B14F-4D97-AF65-F5344CB8AC3E}">
        <p14:creationId xmlns:p14="http://schemas.microsoft.com/office/powerpoint/2010/main" val="226466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80872" y="792500"/>
            <a:ext cx="6908800" cy="41452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Title 12"/>
          <p:cNvSpPr>
            <a:spLocks noGrp="1"/>
          </p:cNvSpPr>
          <p:nvPr>
            <p:ph type="title"/>
          </p:nvPr>
        </p:nvSpPr>
        <p:spPr>
          <a:xfrm>
            <a:off x="880872" y="5554134"/>
            <a:ext cx="6908800" cy="822960"/>
          </a:xfrm>
        </p:spPr>
        <p:txBody>
          <a:bodyPr/>
          <a:lstStyle/>
          <a:p>
            <a:r>
              <a:rPr lang="en-US"/>
              <a:t>Click to edit Master title style</a:t>
            </a:r>
            <a:endParaRPr lang="en-US" dirty="0"/>
          </a:p>
        </p:txBody>
      </p:sp>
      <p:sp>
        <p:nvSpPr>
          <p:cNvPr id="5" name="Date Placeholder 13"/>
          <p:cNvSpPr>
            <a:spLocks noGrp="1"/>
          </p:cNvSpPr>
          <p:nvPr>
            <p:ph type="dt" sz="half" idx="10"/>
          </p:nvPr>
        </p:nvSpPr>
        <p:spPr/>
        <p:txBody>
          <a:bodyPr/>
          <a:lstStyle>
            <a:lvl1pPr>
              <a:defRPr/>
            </a:lvl1pPr>
          </a:lstStyle>
          <a:p>
            <a:pPr>
              <a:defRPr/>
            </a:pPr>
            <a:fld id="{7F2AB001-FC0D-418E-8713-D790A1CEF4CD}" type="datetime4">
              <a:rPr lang="en-US" smtClean="0"/>
              <a:t>August 6, 2021</a:t>
            </a:fld>
            <a:endParaRPr lang="en-US" dirty="0"/>
          </a:p>
        </p:txBody>
      </p:sp>
      <p:sp>
        <p:nvSpPr>
          <p:cNvPr id="6" name="Slide Number Placeholder 14"/>
          <p:cNvSpPr>
            <a:spLocks noGrp="1"/>
          </p:cNvSpPr>
          <p:nvPr>
            <p:ph type="sldNum" sz="quarter" idx="11"/>
          </p:nvPr>
        </p:nvSpPr>
        <p:spPr/>
        <p:txBody>
          <a:bodyPr/>
          <a:lstStyle>
            <a:lvl1pPr>
              <a:defRPr/>
            </a:lvl1pPr>
          </a:lstStyle>
          <a:p>
            <a:pPr>
              <a:defRPr/>
            </a:pPr>
            <a:fld id="{0BAF6161-1078-1549-8FF0-98DCD2F58303}" type="slidenum">
              <a:rPr lang="en-US"/>
              <a:pPr>
                <a:defRPr/>
              </a:pPr>
              <a:t>‹#›</a:t>
            </a:fld>
            <a:endParaRPr lang="en-US" dirty="0"/>
          </a:p>
        </p:txBody>
      </p:sp>
      <p:sp>
        <p:nvSpPr>
          <p:cNvPr id="7" name="Footer Placeholder 15"/>
          <p:cNvSpPr>
            <a:spLocks noGrp="1"/>
          </p:cNvSpPr>
          <p:nvPr>
            <p:ph type="ftr" sz="quarter" idx="12"/>
          </p:nvPr>
        </p:nvSpPr>
        <p:spPr/>
        <p:txBody>
          <a:bodyPr/>
          <a:lstStyle>
            <a:lvl1pPr>
              <a:defRPr/>
            </a:lvl1pPr>
          </a:lstStyle>
          <a:p>
            <a:pPr>
              <a:defRPr/>
            </a:pPr>
            <a:endParaRPr lang="en-US" dirty="0"/>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780930" y="79267"/>
            <a:ext cx="1425339" cy="1426465"/>
          </a:xfrm>
          <a:prstGeom prst="rect">
            <a:avLst/>
          </a:prstGeom>
        </p:spPr>
      </p:pic>
    </p:spTree>
    <p:extLst>
      <p:ext uri="{BB962C8B-B14F-4D97-AF65-F5344CB8AC3E}">
        <p14:creationId xmlns:p14="http://schemas.microsoft.com/office/powerpoint/2010/main" val="3151756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1708" y="5045532"/>
            <a:ext cx="4231640" cy="829056"/>
          </a:xfrm>
        </p:spPr>
        <p:txBody>
          <a:bodyPr/>
          <a:lstStyle>
            <a:lvl1pPr marL="0" indent="0">
              <a:buNone/>
              <a:defRPr sz="2040" b="1">
                <a:solidFill>
                  <a:schemeClr val="tx1"/>
                </a:solidFill>
              </a:defRPr>
            </a:lvl1pPr>
            <a:lvl2pPr marL="518138" indent="0">
              <a:buNone/>
              <a:defRPr sz="2040">
                <a:solidFill>
                  <a:schemeClr val="tx1">
                    <a:tint val="75000"/>
                  </a:schemeClr>
                </a:solidFill>
              </a:defRPr>
            </a:lvl2pPr>
            <a:lvl3pPr marL="1036274" indent="0">
              <a:buNone/>
              <a:defRPr sz="1813">
                <a:solidFill>
                  <a:schemeClr val="tx1">
                    <a:tint val="75000"/>
                  </a:schemeClr>
                </a:solidFill>
              </a:defRPr>
            </a:lvl3pPr>
            <a:lvl4pPr marL="1554410" indent="0">
              <a:buNone/>
              <a:defRPr sz="1587">
                <a:solidFill>
                  <a:schemeClr val="tx1">
                    <a:tint val="75000"/>
                  </a:schemeClr>
                </a:solidFill>
              </a:defRPr>
            </a:lvl4pPr>
            <a:lvl5pPr marL="2072546" indent="0">
              <a:buNone/>
              <a:defRPr sz="1587">
                <a:solidFill>
                  <a:schemeClr val="tx1">
                    <a:tint val="75000"/>
                  </a:schemeClr>
                </a:solidFill>
              </a:defRPr>
            </a:lvl5pPr>
            <a:lvl6pPr marL="2590683" indent="0">
              <a:buNone/>
              <a:defRPr sz="1587">
                <a:solidFill>
                  <a:schemeClr val="tx1">
                    <a:tint val="75000"/>
                  </a:schemeClr>
                </a:solidFill>
              </a:defRPr>
            </a:lvl6pPr>
            <a:lvl7pPr marL="3108820" indent="0">
              <a:buNone/>
              <a:defRPr sz="1587">
                <a:solidFill>
                  <a:schemeClr val="tx1">
                    <a:tint val="75000"/>
                  </a:schemeClr>
                </a:solidFill>
              </a:defRPr>
            </a:lvl7pPr>
            <a:lvl8pPr marL="3626956" indent="0">
              <a:buNone/>
              <a:defRPr sz="1587">
                <a:solidFill>
                  <a:schemeClr val="tx1">
                    <a:tint val="75000"/>
                  </a:schemeClr>
                </a:solidFill>
              </a:defRPr>
            </a:lvl8pPr>
            <a:lvl9pPr marL="4145093" indent="0">
              <a:buNone/>
              <a:defRPr sz="1587">
                <a:solidFill>
                  <a:schemeClr val="tx1">
                    <a:tint val="75000"/>
                  </a:schemeClr>
                </a:solidFill>
              </a:defRPr>
            </a:lvl9pPr>
          </a:lstStyle>
          <a:p>
            <a:pPr lvl="0"/>
            <a:r>
              <a:rPr lang="en-US"/>
              <a:t>Click to edit Master text styles</a:t>
            </a:r>
          </a:p>
        </p:txBody>
      </p:sp>
      <p:sp>
        <p:nvSpPr>
          <p:cNvPr id="4" name="Title 3"/>
          <p:cNvSpPr>
            <a:spLocks noGrp="1"/>
          </p:cNvSpPr>
          <p:nvPr>
            <p:ph type="title"/>
          </p:nvPr>
        </p:nvSpPr>
        <p:spPr>
          <a:xfrm>
            <a:off x="631708" y="2159000"/>
            <a:ext cx="6839712" cy="2663342"/>
          </a:xfrm>
        </p:spPr>
        <p:txBody>
          <a:bodyPr/>
          <a:lstStyle>
            <a:lvl1pPr marL="0" algn="l" defTabSz="1036274" rtl="0" eaLnBrk="1" latinLnBrk="0" hangingPunct="1">
              <a:spcBef>
                <a:spcPct val="0"/>
              </a:spcBef>
              <a:buNone/>
              <a:defRPr lang="en-US" sz="6120" b="1" i="0" kern="1200" cap="none" dirty="0" smtClean="0">
                <a:solidFill>
                  <a:srgbClr val="4A66AC"/>
                </a:solidFill>
                <a:effectLst>
                  <a:outerShdw blurRad="38100" dist="38100" dir="2700000" algn="tl">
                    <a:srgbClr val="000000">
                      <a:alpha val="43137"/>
                    </a:srgbClr>
                  </a:outerShdw>
                </a:effectLst>
                <a:latin typeface="Calibri"/>
                <a:ea typeface="+mj-ea"/>
                <a:cs typeface="Calibri"/>
              </a:defRPr>
            </a:lvl1pPr>
          </a:lstStyle>
          <a:p>
            <a:r>
              <a:rPr lang="en-US"/>
              <a:t>Click to edit Master title style</a:t>
            </a:r>
            <a:endParaRPr lang="en-US" dirty="0"/>
          </a:p>
        </p:txBody>
      </p:sp>
      <p:sp>
        <p:nvSpPr>
          <p:cNvPr id="6" name="Date Placeholder 11"/>
          <p:cNvSpPr>
            <a:spLocks noGrp="1"/>
          </p:cNvSpPr>
          <p:nvPr>
            <p:ph type="dt" sz="half" idx="10"/>
          </p:nvPr>
        </p:nvSpPr>
        <p:spPr/>
        <p:txBody>
          <a:bodyPr/>
          <a:lstStyle>
            <a:lvl1pPr>
              <a:defRPr/>
            </a:lvl1pPr>
          </a:lstStyle>
          <a:p>
            <a:pPr>
              <a:defRPr/>
            </a:pPr>
            <a:fld id="{CC163B0A-E3F6-4371-98AE-AA9D1172948E}" type="datetime4">
              <a:rPr lang="en-US" smtClean="0"/>
              <a:t>August 6, 2021</a:t>
            </a:fld>
            <a:endParaRPr lang="en-US" dirty="0"/>
          </a:p>
        </p:txBody>
      </p:sp>
      <p:sp>
        <p:nvSpPr>
          <p:cNvPr id="7" name="Slide Number Placeholder 12"/>
          <p:cNvSpPr>
            <a:spLocks noGrp="1"/>
          </p:cNvSpPr>
          <p:nvPr>
            <p:ph type="sldNum" sz="quarter" idx="11"/>
          </p:nvPr>
        </p:nvSpPr>
        <p:spPr/>
        <p:txBody>
          <a:bodyPr/>
          <a:lstStyle>
            <a:lvl1pPr>
              <a:defRPr/>
            </a:lvl1pPr>
          </a:lstStyle>
          <a:p>
            <a:pPr>
              <a:defRPr/>
            </a:pPr>
            <a:fld id="{138B2B01-79A6-D941-AD06-2E548EC539D2}" type="slidenum">
              <a:rPr lang="en-US"/>
              <a:pPr>
                <a:defRPr/>
              </a:pPr>
              <a:t>‹#›</a:t>
            </a:fld>
            <a:endParaRPr lang="en-US" dirty="0"/>
          </a:p>
        </p:txBody>
      </p:sp>
      <p:sp>
        <p:nvSpPr>
          <p:cNvPr id="8" name="Footer Placeholder 13"/>
          <p:cNvSpPr>
            <a:spLocks noGrp="1"/>
          </p:cNvSpPr>
          <p:nvPr>
            <p:ph type="ftr" sz="quarter" idx="12"/>
          </p:nvPr>
        </p:nvSpPr>
        <p:spPr/>
        <p:txBody>
          <a:bodyPr/>
          <a:lstStyle>
            <a:lvl1pPr>
              <a:defRPr/>
            </a:lvl1pPr>
          </a:lstStyle>
          <a:p>
            <a:pPr>
              <a:defRPr/>
            </a:pPr>
            <a:endParaRPr lang="en-US" dirty="0"/>
          </a:p>
        </p:txBody>
      </p:sp>
      <p:pic>
        <p:nvPicPr>
          <p:cNvPr id="10"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8702185" y="111918"/>
            <a:ext cx="1422116" cy="142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2029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Title 10"/>
          <p:cNvSpPr>
            <a:spLocks noGrp="1"/>
          </p:cNvSpPr>
          <p:nvPr>
            <p:ph type="title"/>
          </p:nvPr>
        </p:nvSpPr>
        <p:spPr>
          <a:xfrm>
            <a:off x="888967" y="5318703"/>
            <a:ext cx="8549640" cy="1036320"/>
          </a:xfrm>
        </p:spPr>
        <p:txBody>
          <a:bodyPr/>
          <a:lstStyle>
            <a:lvl1pPr>
              <a:defRPr baseline="0"/>
            </a:lvl1pPr>
          </a:lstStyle>
          <a:p>
            <a:r>
              <a:rPr lang="en-US"/>
              <a:t>Click to edit Master title style</a:t>
            </a:r>
            <a:endParaRPr lang="en-US" dirty="0"/>
          </a:p>
        </p:txBody>
      </p:sp>
      <p:sp>
        <p:nvSpPr>
          <p:cNvPr id="5" name="Content Placeholder 4"/>
          <p:cNvSpPr>
            <a:spLocks noGrp="1"/>
          </p:cNvSpPr>
          <p:nvPr>
            <p:ph sz="quarter" idx="13"/>
          </p:nvPr>
        </p:nvSpPr>
        <p:spPr>
          <a:xfrm>
            <a:off x="888969" y="1714064"/>
            <a:ext cx="3710026" cy="291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6"/>
          <p:cNvSpPr>
            <a:spLocks noGrp="1"/>
          </p:cNvSpPr>
          <p:nvPr>
            <p:ph sz="quarter" idx="14"/>
          </p:nvPr>
        </p:nvSpPr>
        <p:spPr>
          <a:xfrm>
            <a:off x="5065338" y="1714064"/>
            <a:ext cx="3710026" cy="29219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5"/>
          </p:nvPr>
        </p:nvSpPr>
        <p:spPr/>
        <p:txBody>
          <a:bodyPr/>
          <a:lstStyle>
            <a:lvl1pPr>
              <a:defRPr/>
            </a:lvl1pPr>
          </a:lstStyle>
          <a:p>
            <a:pPr>
              <a:defRPr/>
            </a:pPr>
            <a:fld id="{E331BB89-C3C4-401D-B394-5869E9064BFC}" type="datetime4">
              <a:rPr lang="en-US" smtClean="0"/>
              <a:t>August 6, 2021</a:t>
            </a:fld>
            <a:endParaRPr lang="en-US" dirty="0"/>
          </a:p>
        </p:txBody>
      </p:sp>
      <p:sp>
        <p:nvSpPr>
          <p:cNvPr id="9" name="Slide Number Placeholder 8"/>
          <p:cNvSpPr>
            <a:spLocks noGrp="1"/>
          </p:cNvSpPr>
          <p:nvPr>
            <p:ph type="sldNum" sz="quarter" idx="16"/>
          </p:nvPr>
        </p:nvSpPr>
        <p:spPr/>
        <p:txBody>
          <a:bodyPr/>
          <a:lstStyle>
            <a:lvl1pPr>
              <a:defRPr/>
            </a:lvl1pPr>
          </a:lstStyle>
          <a:p>
            <a:pPr>
              <a:defRPr/>
            </a:pPr>
            <a:fld id="{5B0E59E0-87A0-A945-8177-24D7184B10F9}" type="slidenum">
              <a:rPr lang="en-US"/>
              <a:pPr>
                <a:defRPr/>
              </a:pPr>
              <a:t>‹#›</a:t>
            </a:fld>
            <a:endParaRPr lang="en-US" dirty="0"/>
          </a:p>
        </p:txBody>
      </p:sp>
      <p:sp>
        <p:nvSpPr>
          <p:cNvPr id="10" name="Footer Placeholder 9"/>
          <p:cNvSpPr>
            <a:spLocks noGrp="1"/>
          </p:cNvSpPr>
          <p:nvPr>
            <p:ph type="ftr" sz="quarter" idx="17"/>
          </p:nvPr>
        </p:nvSpPr>
        <p:spPr/>
        <p:txBody>
          <a:bodyPr/>
          <a:lstStyle>
            <a:lvl1pPr>
              <a:defRPr/>
            </a:lvl1pPr>
          </a:lstStyle>
          <a:p>
            <a:pPr>
              <a:defRPr/>
            </a:pPr>
            <a:endParaRPr lang="en-US" dirty="0"/>
          </a:p>
        </p:txBody>
      </p:sp>
      <p:pic>
        <p:nvPicPr>
          <p:cNvPr id="13"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8702185" y="111918"/>
            <a:ext cx="1422116" cy="142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9145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TextBox 6"/>
          <p:cNvSpPr txBox="1"/>
          <p:nvPr/>
        </p:nvSpPr>
        <p:spPr>
          <a:xfrm>
            <a:off x="881592" y="1872942"/>
            <a:ext cx="518160" cy="1046440"/>
          </a:xfrm>
          <a:prstGeom prst="rect">
            <a:avLst/>
          </a:prstGeom>
          <a:noFill/>
        </p:spPr>
        <p:txBody>
          <a:bodyPr lIns="0" tIns="0" rIns="0" bIns="0">
            <a:spAutoFit/>
          </a:bodyPr>
          <a:lstStyle/>
          <a:p>
            <a:pPr fontAlgn="auto">
              <a:spcBef>
                <a:spcPts val="0"/>
              </a:spcBef>
              <a:spcAft>
                <a:spcPts val="0"/>
              </a:spcAft>
              <a:defRPr/>
            </a:pPr>
            <a:r>
              <a:rPr lang="en-US" sz="6800" dirty="0">
                <a:effectLst>
                  <a:outerShdw blurRad="38100" dist="38100" dir="2700000" algn="tl">
                    <a:srgbClr val="000000">
                      <a:alpha val="43137"/>
                    </a:srgbClr>
                  </a:outerShdw>
                </a:effectLst>
                <a:latin typeface="+mn-lt"/>
                <a:ea typeface="+mn-ea"/>
                <a:cs typeface="+mn-cs"/>
              </a:rPr>
              <a:t>{</a:t>
            </a:r>
          </a:p>
        </p:txBody>
      </p:sp>
      <p:sp>
        <p:nvSpPr>
          <p:cNvPr id="8" name="TextBox 7"/>
          <p:cNvSpPr txBox="1"/>
          <p:nvPr/>
        </p:nvSpPr>
        <p:spPr>
          <a:xfrm>
            <a:off x="5100639" y="1872942"/>
            <a:ext cx="518160" cy="1046440"/>
          </a:xfrm>
          <a:prstGeom prst="rect">
            <a:avLst/>
          </a:prstGeom>
          <a:noFill/>
        </p:spPr>
        <p:txBody>
          <a:bodyPr lIns="0" tIns="0" rIns="0" bIns="0">
            <a:spAutoFit/>
          </a:bodyPr>
          <a:lstStyle/>
          <a:p>
            <a:pPr fontAlgn="auto">
              <a:spcBef>
                <a:spcPts val="0"/>
              </a:spcBef>
              <a:spcAft>
                <a:spcPts val="0"/>
              </a:spcAft>
              <a:defRPr/>
            </a:pPr>
            <a:r>
              <a:rPr lang="en-US" sz="6800" dirty="0">
                <a:effectLst>
                  <a:outerShdw blurRad="38100" dist="38100" dir="2700000" algn="tl">
                    <a:srgbClr val="000000">
                      <a:alpha val="43137"/>
                    </a:srgbClr>
                  </a:outerShdw>
                </a:effectLst>
                <a:latin typeface="+mn-lt"/>
                <a:ea typeface="+mn-ea"/>
                <a:cs typeface="+mn-cs"/>
              </a:rPr>
              <a:t>{</a:t>
            </a:r>
          </a:p>
        </p:txBody>
      </p:sp>
      <p:sp>
        <p:nvSpPr>
          <p:cNvPr id="3" name="Text Placeholder 2"/>
          <p:cNvSpPr>
            <a:spLocks noGrp="1"/>
          </p:cNvSpPr>
          <p:nvPr>
            <p:ph type="body" idx="1"/>
          </p:nvPr>
        </p:nvSpPr>
        <p:spPr>
          <a:xfrm>
            <a:off x="1203285" y="2034410"/>
            <a:ext cx="3710026" cy="725064"/>
          </a:xfrm>
        </p:spPr>
        <p:txBody>
          <a:bodyPr>
            <a:noAutofit/>
          </a:bodyPr>
          <a:lstStyle>
            <a:lvl1pPr marL="0" indent="0">
              <a:buNone/>
              <a:defRPr sz="2493" b="0"/>
            </a:lvl1pPr>
            <a:lvl2pPr marL="518138" indent="0">
              <a:buNone/>
              <a:defRPr sz="2267" b="1"/>
            </a:lvl2pPr>
            <a:lvl3pPr marL="1036274" indent="0">
              <a:buNone/>
              <a:defRPr sz="2040" b="1"/>
            </a:lvl3pPr>
            <a:lvl4pPr marL="1554410" indent="0">
              <a:buNone/>
              <a:defRPr sz="1813" b="1"/>
            </a:lvl4pPr>
            <a:lvl5pPr marL="2072546" indent="0">
              <a:buNone/>
              <a:defRPr sz="1813" b="1"/>
            </a:lvl5pPr>
            <a:lvl6pPr marL="2590683" indent="0">
              <a:buNone/>
              <a:defRPr sz="1813" b="1"/>
            </a:lvl6pPr>
            <a:lvl7pPr marL="3108820" indent="0">
              <a:buNone/>
              <a:defRPr sz="1813" b="1"/>
            </a:lvl7pPr>
            <a:lvl8pPr marL="3626956" indent="0">
              <a:buNone/>
              <a:defRPr sz="1813" b="1"/>
            </a:lvl8pPr>
            <a:lvl9pPr marL="4145093" indent="0">
              <a:buNone/>
              <a:defRPr sz="1813" b="1"/>
            </a:lvl9pPr>
          </a:lstStyle>
          <a:p>
            <a:pPr lvl="0"/>
            <a:r>
              <a:rPr lang="en-US"/>
              <a:t>Click to edit Master text styles</a:t>
            </a:r>
          </a:p>
        </p:txBody>
      </p:sp>
      <p:sp>
        <p:nvSpPr>
          <p:cNvPr id="4" name="Content Placeholder 3"/>
          <p:cNvSpPr>
            <a:spLocks noGrp="1"/>
          </p:cNvSpPr>
          <p:nvPr>
            <p:ph sz="half" idx="2"/>
          </p:nvPr>
        </p:nvSpPr>
        <p:spPr>
          <a:xfrm>
            <a:off x="1206739" y="2838651"/>
            <a:ext cx="3713480" cy="2315273"/>
          </a:xfrm>
        </p:spPr>
        <p:txBody>
          <a:bodyPr anchor="t"/>
          <a:lstStyle>
            <a:lvl1pPr>
              <a:defRPr sz="2720"/>
            </a:lvl1pPr>
            <a:lvl2pPr>
              <a:defRPr sz="2267"/>
            </a:lvl2pPr>
            <a:lvl3pPr>
              <a:defRPr sz="2040"/>
            </a:lvl3pPr>
            <a:lvl4pPr>
              <a:defRPr sz="1813"/>
            </a:lvl4pPr>
            <a:lvl5pPr>
              <a:defRPr sz="1813"/>
            </a:lvl5pPr>
            <a:lvl6pPr>
              <a:defRPr sz="1813"/>
            </a:lvl6pPr>
            <a:lvl7pPr>
              <a:defRPr sz="1813"/>
            </a:lvl7pPr>
            <a:lvl8pPr>
              <a:defRPr sz="1813"/>
            </a:lvl8pPr>
            <a:lvl9pPr>
              <a:defRPr sz="18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383107" y="2034410"/>
            <a:ext cx="3710026" cy="725064"/>
          </a:xfrm>
        </p:spPr>
        <p:txBody>
          <a:bodyPr>
            <a:noAutofit/>
          </a:bodyPr>
          <a:lstStyle>
            <a:lvl1pPr marL="0" indent="0">
              <a:buNone/>
              <a:defRPr sz="2493" b="0"/>
            </a:lvl1pPr>
            <a:lvl2pPr marL="518138" indent="0">
              <a:buNone/>
              <a:defRPr sz="2267" b="1"/>
            </a:lvl2pPr>
            <a:lvl3pPr marL="1036274" indent="0">
              <a:buNone/>
              <a:defRPr sz="2040" b="1"/>
            </a:lvl3pPr>
            <a:lvl4pPr marL="1554410" indent="0">
              <a:buNone/>
              <a:defRPr sz="1813" b="1"/>
            </a:lvl4pPr>
            <a:lvl5pPr marL="2072546" indent="0">
              <a:buNone/>
              <a:defRPr sz="1813" b="1"/>
            </a:lvl5pPr>
            <a:lvl6pPr marL="2590683" indent="0">
              <a:buNone/>
              <a:defRPr sz="1813" b="1"/>
            </a:lvl6pPr>
            <a:lvl7pPr marL="3108820" indent="0">
              <a:buNone/>
              <a:defRPr sz="1813" b="1"/>
            </a:lvl7pPr>
            <a:lvl8pPr marL="3626956" indent="0">
              <a:buNone/>
              <a:defRPr sz="1813" b="1"/>
            </a:lvl8pPr>
            <a:lvl9pPr marL="4145093" indent="0">
              <a:buNone/>
              <a:defRPr sz="1813" b="1"/>
            </a:lvl9pPr>
          </a:lstStyle>
          <a:p>
            <a:pPr lvl="0"/>
            <a:r>
              <a:rPr lang="en-US"/>
              <a:t>Click to edit Master text styles</a:t>
            </a:r>
          </a:p>
        </p:txBody>
      </p:sp>
      <p:sp>
        <p:nvSpPr>
          <p:cNvPr id="6" name="Content Placeholder 5"/>
          <p:cNvSpPr>
            <a:spLocks noGrp="1"/>
          </p:cNvSpPr>
          <p:nvPr>
            <p:ph sz="quarter" idx="4"/>
          </p:nvPr>
        </p:nvSpPr>
        <p:spPr>
          <a:xfrm>
            <a:off x="5383107" y="2838651"/>
            <a:ext cx="3710026" cy="2315273"/>
          </a:xfrm>
        </p:spPr>
        <p:txBody>
          <a:bodyPr anchor="t"/>
          <a:lstStyle>
            <a:lvl1pPr>
              <a:defRPr sz="2720"/>
            </a:lvl1pPr>
            <a:lvl2pPr>
              <a:defRPr sz="2267"/>
            </a:lvl2pPr>
            <a:lvl3pPr>
              <a:defRPr sz="2040"/>
            </a:lvl3pPr>
            <a:lvl4pPr>
              <a:defRPr sz="1813"/>
            </a:lvl4pPr>
            <a:lvl5pPr>
              <a:defRPr sz="1813"/>
            </a:lvl5pPr>
            <a:lvl6pPr>
              <a:defRPr sz="1813"/>
            </a:lvl6pPr>
            <a:lvl7pPr>
              <a:defRPr sz="1813"/>
            </a:lvl7pPr>
            <a:lvl8pPr>
              <a:defRPr sz="1813"/>
            </a:lvl8pPr>
            <a:lvl9pPr>
              <a:defRPr sz="181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11"/>
          <p:cNvSpPr>
            <a:spLocks noGrp="1"/>
          </p:cNvSpPr>
          <p:nvPr>
            <p:ph type="title"/>
          </p:nvPr>
        </p:nvSpPr>
        <p:spPr/>
        <p:txBody>
          <a:bodyPr/>
          <a:lstStyle/>
          <a:p>
            <a:r>
              <a:rPr lang="en-US"/>
              <a:t>Click to edit Master title style</a:t>
            </a:r>
            <a:endParaRPr lang="en-US" dirty="0"/>
          </a:p>
        </p:txBody>
      </p:sp>
      <p:sp>
        <p:nvSpPr>
          <p:cNvPr id="10" name="Date Placeholder 13"/>
          <p:cNvSpPr>
            <a:spLocks noGrp="1"/>
          </p:cNvSpPr>
          <p:nvPr>
            <p:ph type="dt" sz="half" idx="10"/>
          </p:nvPr>
        </p:nvSpPr>
        <p:spPr/>
        <p:txBody>
          <a:bodyPr/>
          <a:lstStyle>
            <a:lvl1pPr>
              <a:defRPr/>
            </a:lvl1pPr>
          </a:lstStyle>
          <a:p>
            <a:pPr>
              <a:defRPr/>
            </a:pPr>
            <a:fld id="{F79181EE-A7F0-45EB-A49A-0431C314EC5E}" type="datetime4">
              <a:rPr lang="en-US" smtClean="0"/>
              <a:t>August 6, 2021</a:t>
            </a:fld>
            <a:endParaRPr lang="en-US" dirty="0"/>
          </a:p>
        </p:txBody>
      </p:sp>
      <p:sp>
        <p:nvSpPr>
          <p:cNvPr id="11" name="Slide Number Placeholder 14"/>
          <p:cNvSpPr>
            <a:spLocks noGrp="1"/>
          </p:cNvSpPr>
          <p:nvPr>
            <p:ph type="sldNum" sz="quarter" idx="11"/>
          </p:nvPr>
        </p:nvSpPr>
        <p:spPr/>
        <p:txBody>
          <a:bodyPr/>
          <a:lstStyle>
            <a:lvl1pPr>
              <a:defRPr/>
            </a:lvl1pPr>
          </a:lstStyle>
          <a:p>
            <a:pPr>
              <a:defRPr/>
            </a:pPr>
            <a:fld id="{F3FF079C-BBBA-6049-BEA8-DF38C6C4DC6D}" type="slidenum">
              <a:rPr lang="en-US"/>
              <a:pPr>
                <a:defRPr/>
              </a:pPr>
              <a:t>‹#›</a:t>
            </a:fld>
            <a:endParaRPr lang="en-US" dirty="0"/>
          </a:p>
        </p:txBody>
      </p:sp>
      <p:sp>
        <p:nvSpPr>
          <p:cNvPr id="13" name="Footer Placeholder 15"/>
          <p:cNvSpPr>
            <a:spLocks noGrp="1"/>
          </p:cNvSpPr>
          <p:nvPr>
            <p:ph type="ftr" sz="quarter" idx="12"/>
          </p:nvPr>
        </p:nvSpPr>
        <p:spPr/>
        <p:txBody>
          <a:bodyPr/>
          <a:lstStyle>
            <a:lvl1pPr>
              <a:defRPr/>
            </a:lvl1pPr>
          </a:lstStyle>
          <a:p>
            <a:pPr>
              <a:defRPr/>
            </a:pPr>
            <a:endParaRPr lang="en-US" dirty="0"/>
          </a:p>
        </p:txBody>
      </p:sp>
      <p:pic>
        <p:nvPicPr>
          <p:cNvPr id="14"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8702185" y="111918"/>
            <a:ext cx="1422116" cy="142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9178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a:xfrm>
            <a:off x="880872" y="4631455"/>
            <a:ext cx="8549640" cy="103632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228234" y="5682665"/>
            <a:ext cx="4231640" cy="829056"/>
          </a:xfrm>
        </p:spPr>
        <p:txBody>
          <a:bodyPr/>
          <a:lstStyle>
            <a:lvl1pPr marL="0" indent="0">
              <a:buNone/>
              <a:defRPr sz="2040">
                <a:solidFill>
                  <a:schemeClr val="tx1"/>
                </a:solidFill>
              </a:defRPr>
            </a:lvl1pPr>
            <a:lvl2pPr marL="518138" indent="0">
              <a:buNone/>
              <a:defRPr sz="2040">
                <a:solidFill>
                  <a:schemeClr val="tx1">
                    <a:tint val="75000"/>
                  </a:schemeClr>
                </a:solidFill>
              </a:defRPr>
            </a:lvl2pPr>
            <a:lvl3pPr marL="1036274" indent="0">
              <a:buNone/>
              <a:defRPr sz="1813">
                <a:solidFill>
                  <a:schemeClr val="tx1">
                    <a:tint val="75000"/>
                  </a:schemeClr>
                </a:solidFill>
              </a:defRPr>
            </a:lvl3pPr>
            <a:lvl4pPr marL="1554410" indent="0">
              <a:buNone/>
              <a:defRPr sz="1587">
                <a:solidFill>
                  <a:schemeClr val="tx1">
                    <a:tint val="75000"/>
                  </a:schemeClr>
                </a:solidFill>
              </a:defRPr>
            </a:lvl4pPr>
            <a:lvl5pPr marL="2072546" indent="0">
              <a:buNone/>
              <a:defRPr sz="1587">
                <a:solidFill>
                  <a:schemeClr val="tx1">
                    <a:tint val="75000"/>
                  </a:schemeClr>
                </a:solidFill>
              </a:defRPr>
            </a:lvl5pPr>
            <a:lvl6pPr marL="2590683" indent="0">
              <a:buNone/>
              <a:defRPr sz="1587">
                <a:solidFill>
                  <a:schemeClr val="tx1">
                    <a:tint val="75000"/>
                  </a:schemeClr>
                </a:solidFill>
              </a:defRPr>
            </a:lvl6pPr>
            <a:lvl7pPr marL="3108820" indent="0">
              <a:buNone/>
              <a:defRPr sz="1587">
                <a:solidFill>
                  <a:schemeClr val="tx1">
                    <a:tint val="75000"/>
                  </a:schemeClr>
                </a:solidFill>
              </a:defRPr>
            </a:lvl7pPr>
            <a:lvl8pPr marL="3626956" indent="0">
              <a:buNone/>
              <a:defRPr sz="1587">
                <a:solidFill>
                  <a:schemeClr val="tx1">
                    <a:tint val="75000"/>
                  </a:schemeClr>
                </a:solidFill>
              </a:defRPr>
            </a:lvl8pPr>
            <a:lvl9pPr marL="4145093" indent="0">
              <a:buNone/>
              <a:defRPr sz="1587">
                <a:solidFill>
                  <a:schemeClr val="tx1">
                    <a:tint val="75000"/>
                  </a:schemeClr>
                </a:solidFill>
              </a:defRPr>
            </a:lvl9pPr>
          </a:lstStyle>
          <a:p>
            <a:pPr lvl="0"/>
            <a:r>
              <a:rPr lang="en-US"/>
              <a:t>Click to edit Master text styles</a:t>
            </a:r>
          </a:p>
        </p:txBody>
      </p:sp>
      <p:pic>
        <p:nvPicPr>
          <p:cNvPr id="5"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8702185" y="111918"/>
            <a:ext cx="1422116" cy="142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5546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4"/>
          <p:cNvSpPr>
            <a:spLocks noGrp="1"/>
          </p:cNvSpPr>
          <p:nvPr>
            <p:ph type="dt" sz="half" idx="10"/>
          </p:nvPr>
        </p:nvSpPr>
        <p:spPr/>
        <p:txBody>
          <a:bodyPr/>
          <a:lstStyle>
            <a:lvl1pPr>
              <a:defRPr/>
            </a:lvl1pPr>
          </a:lstStyle>
          <a:p>
            <a:pPr>
              <a:defRPr/>
            </a:pPr>
            <a:fld id="{61AF32F4-ECF5-480E-9070-3B482ED76E4A}" type="datetime4">
              <a:rPr lang="en-US" smtClean="0"/>
              <a:t>August 6, 2021</a:t>
            </a:fld>
            <a:endParaRPr lang="en-US" dirty="0"/>
          </a:p>
        </p:txBody>
      </p:sp>
      <p:sp>
        <p:nvSpPr>
          <p:cNvPr id="4" name="Slide Number Placeholder 5"/>
          <p:cNvSpPr>
            <a:spLocks noGrp="1"/>
          </p:cNvSpPr>
          <p:nvPr>
            <p:ph type="sldNum" sz="quarter" idx="11"/>
          </p:nvPr>
        </p:nvSpPr>
        <p:spPr/>
        <p:txBody>
          <a:bodyPr/>
          <a:lstStyle>
            <a:lvl1pPr>
              <a:defRPr/>
            </a:lvl1pPr>
          </a:lstStyle>
          <a:p>
            <a:pPr>
              <a:defRPr/>
            </a:pPr>
            <a:fld id="{7AE6D069-3BC5-0F4E-AED0-A581D8B0A31D}" type="slidenum">
              <a:rPr lang="en-US"/>
              <a:pPr>
                <a:defRPr/>
              </a:pPr>
              <a:t>‹#›</a:t>
            </a:fld>
            <a:endParaRPr lang="en-US" dirty="0"/>
          </a:p>
        </p:txBody>
      </p:sp>
      <p:sp>
        <p:nvSpPr>
          <p:cNvPr id="5" name="Footer Placeholder 6"/>
          <p:cNvSpPr>
            <a:spLocks noGrp="1"/>
          </p:cNvSpPr>
          <p:nvPr>
            <p:ph type="ftr" sz="quarter" idx="12"/>
          </p:nvPr>
        </p:nvSpPr>
        <p:spPr/>
        <p:txBody>
          <a:bodyPr/>
          <a:lstStyle>
            <a:lvl1pPr>
              <a:defRPr/>
            </a:lvl1pPr>
          </a:lstStyle>
          <a:p>
            <a:pPr>
              <a:defRPr/>
            </a:pPr>
            <a:endParaRPr lang="en-US" dirty="0"/>
          </a:p>
        </p:txBody>
      </p:sp>
      <p:pic>
        <p:nvPicPr>
          <p:cNvPr id="6"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8702185" y="111918"/>
            <a:ext cx="1422116" cy="142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56714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TextBox 4"/>
          <p:cNvSpPr txBox="1"/>
          <p:nvPr/>
        </p:nvSpPr>
        <p:spPr>
          <a:xfrm>
            <a:off x="6505787" y="2011474"/>
            <a:ext cx="518160" cy="1395126"/>
          </a:xfrm>
          <a:prstGeom prst="rect">
            <a:avLst/>
          </a:prstGeom>
          <a:noFill/>
        </p:spPr>
        <p:txBody>
          <a:bodyPr lIns="0" tIns="0" rIns="0" bIns="0">
            <a:spAutoFit/>
          </a:bodyPr>
          <a:lstStyle/>
          <a:p>
            <a:pPr fontAlgn="auto">
              <a:spcBef>
                <a:spcPts val="0"/>
              </a:spcBef>
              <a:spcAft>
                <a:spcPts val="0"/>
              </a:spcAft>
              <a:defRPr/>
            </a:pPr>
            <a:r>
              <a:rPr lang="en-US" sz="9066" dirty="0">
                <a:effectLst>
                  <a:outerShdw blurRad="38100" dist="38100" dir="2700000" algn="tl">
                    <a:srgbClr val="000000">
                      <a:alpha val="43137"/>
                    </a:srgbClr>
                  </a:outerShdw>
                </a:effectLst>
                <a:latin typeface="+mn-lt"/>
                <a:ea typeface="+mn-ea"/>
                <a:cs typeface="+mn-cs"/>
              </a:rPr>
              <a:t>{</a:t>
            </a:r>
          </a:p>
        </p:txBody>
      </p:sp>
      <p:sp>
        <p:nvSpPr>
          <p:cNvPr id="3" name="Content Placeholder 2"/>
          <p:cNvSpPr>
            <a:spLocks noGrp="1"/>
          </p:cNvSpPr>
          <p:nvPr>
            <p:ph idx="1"/>
          </p:nvPr>
        </p:nvSpPr>
        <p:spPr>
          <a:xfrm>
            <a:off x="1416556" y="777241"/>
            <a:ext cx="4922520" cy="3886200"/>
          </a:xfrm>
        </p:spPr>
        <p:txBody>
          <a:bodyPr/>
          <a:lstStyle>
            <a:lvl1pPr>
              <a:defRPr sz="2720"/>
            </a:lvl1pPr>
            <a:lvl2pPr>
              <a:defRPr sz="2493"/>
            </a:lvl2pPr>
            <a:lvl3pPr>
              <a:defRPr sz="2267"/>
            </a:lvl3pPr>
            <a:lvl4pPr>
              <a:defRPr sz="2040"/>
            </a:lvl4pPr>
            <a:lvl5pPr>
              <a:defRPr sz="2040"/>
            </a:lvl5pPr>
            <a:lvl6pPr>
              <a:defRPr sz="2267"/>
            </a:lvl6pPr>
            <a:lvl7pPr>
              <a:defRPr sz="2267"/>
            </a:lvl7pPr>
            <a:lvl8pPr>
              <a:defRPr sz="2267"/>
            </a:lvl8pPr>
            <a:lvl9pPr>
              <a:defRPr sz="22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943597" y="777241"/>
            <a:ext cx="2936240" cy="3886200"/>
          </a:xfrm>
        </p:spPr>
        <p:txBody>
          <a:bodyPr/>
          <a:lstStyle>
            <a:lvl1pPr marL="0" indent="0">
              <a:buNone/>
              <a:defRPr sz="1813"/>
            </a:lvl1pPr>
            <a:lvl2pPr marL="518138" indent="0">
              <a:buNone/>
              <a:defRPr sz="1360"/>
            </a:lvl2pPr>
            <a:lvl3pPr marL="1036274" indent="0">
              <a:buNone/>
              <a:defRPr sz="1133"/>
            </a:lvl3pPr>
            <a:lvl4pPr marL="1554410" indent="0">
              <a:buNone/>
              <a:defRPr sz="1020"/>
            </a:lvl4pPr>
            <a:lvl5pPr marL="2072546" indent="0">
              <a:buNone/>
              <a:defRPr sz="1020"/>
            </a:lvl5pPr>
            <a:lvl6pPr marL="2590683" indent="0">
              <a:buNone/>
              <a:defRPr sz="1020"/>
            </a:lvl6pPr>
            <a:lvl7pPr marL="3108820" indent="0">
              <a:buNone/>
              <a:defRPr sz="1020"/>
            </a:lvl7pPr>
            <a:lvl8pPr marL="3626956" indent="0">
              <a:buNone/>
              <a:defRPr sz="1020"/>
            </a:lvl8pPr>
            <a:lvl9pPr marL="4145093" indent="0">
              <a:buNone/>
              <a:defRPr sz="1020"/>
            </a:lvl9pPr>
          </a:lstStyle>
          <a:p>
            <a:pPr lvl="0"/>
            <a:r>
              <a:rPr lang="en-US"/>
              <a:t>Click to edit Master text styles</a:t>
            </a:r>
          </a:p>
        </p:txBody>
      </p:sp>
      <p:sp>
        <p:nvSpPr>
          <p:cNvPr id="18" name="Title 17"/>
          <p:cNvSpPr>
            <a:spLocks noGrp="1"/>
          </p:cNvSpPr>
          <p:nvPr>
            <p:ph type="title"/>
          </p:nvPr>
        </p:nvSpPr>
        <p:spPr/>
        <p:txBody>
          <a:bodyPr/>
          <a:lstStyle/>
          <a:p>
            <a:r>
              <a:rPr lang="en-US"/>
              <a:t>Click to edit Master title style</a:t>
            </a:r>
            <a:endParaRPr lang="en-US" dirty="0"/>
          </a:p>
        </p:txBody>
      </p:sp>
      <p:sp>
        <p:nvSpPr>
          <p:cNvPr id="7" name="Date Placeholder 14"/>
          <p:cNvSpPr>
            <a:spLocks noGrp="1"/>
          </p:cNvSpPr>
          <p:nvPr>
            <p:ph type="dt" sz="half" idx="10"/>
          </p:nvPr>
        </p:nvSpPr>
        <p:spPr/>
        <p:txBody>
          <a:bodyPr/>
          <a:lstStyle>
            <a:lvl1pPr>
              <a:defRPr/>
            </a:lvl1pPr>
          </a:lstStyle>
          <a:p>
            <a:pPr>
              <a:defRPr/>
            </a:pPr>
            <a:fld id="{AE4585F7-6BD4-495F-A4A0-2C1488E6E4EE}" type="datetime4">
              <a:rPr lang="en-US" smtClean="0"/>
              <a:t>August 6, 2021</a:t>
            </a:fld>
            <a:endParaRPr lang="en-US" dirty="0"/>
          </a:p>
        </p:txBody>
      </p:sp>
      <p:sp>
        <p:nvSpPr>
          <p:cNvPr id="8" name="Slide Number Placeholder 15"/>
          <p:cNvSpPr>
            <a:spLocks noGrp="1"/>
          </p:cNvSpPr>
          <p:nvPr>
            <p:ph type="sldNum" sz="quarter" idx="11"/>
          </p:nvPr>
        </p:nvSpPr>
        <p:spPr/>
        <p:txBody>
          <a:bodyPr/>
          <a:lstStyle>
            <a:lvl1pPr>
              <a:defRPr/>
            </a:lvl1pPr>
          </a:lstStyle>
          <a:p>
            <a:pPr>
              <a:defRPr/>
            </a:pPr>
            <a:fld id="{F0721EEE-780A-C741-9946-A948AC465D83}" type="slidenum">
              <a:rPr lang="en-US"/>
              <a:pPr>
                <a:defRPr/>
              </a:pPr>
              <a:t>‹#›</a:t>
            </a:fld>
            <a:endParaRPr lang="en-US" dirty="0"/>
          </a:p>
        </p:txBody>
      </p:sp>
      <p:sp>
        <p:nvSpPr>
          <p:cNvPr id="9" name="Footer Placeholder 16"/>
          <p:cNvSpPr>
            <a:spLocks noGrp="1"/>
          </p:cNvSpPr>
          <p:nvPr>
            <p:ph type="ftr" sz="quarter" idx="12"/>
          </p:nvPr>
        </p:nvSpPr>
        <p:spPr/>
        <p:txBody>
          <a:bodyPr/>
          <a:lstStyle>
            <a:lvl1pPr>
              <a:defRPr/>
            </a:lvl1pPr>
          </a:lstStyle>
          <a:p>
            <a:pPr>
              <a:defRPr/>
            </a:pPr>
            <a:endParaRPr lang="en-US" dirty="0"/>
          </a:p>
        </p:txBody>
      </p:sp>
      <p:pic>
        <p:nvPicPr>
          <p:cNvPr id="10"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8702185" y="111918"/>
            <a:ext cx="1422116" cy="142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7898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Box 4"/>
          <p:cNvSpPr txBox="1"/>
          <p:nvPr/>
        </p:nvSpPr>
        <p:spPr>
          <a:xfrm>
            <a:off x="1083097" y="4184870"/>
            <a:ext cx="518160" cy="1046440"/>
          </a:xfrm>
          <a:prstGeom prst="rect">
            <a:avLst/>
          </a:prstGeom>
          <a:noFill/>
        </p:spPr>
        <p:txBody>
          <a:bodyPr lIns="0" tIns="0" rIns="0" bIns="0">
            <a:spAutoFit/>
          </a:bodyPr>
          <a:lstStyle/>
          <a:p>
            <a:pPr fontAlgn="auto">
              <a:spcBef>
                <a:spcPts val="0"/>
              </a:spcBef>
              <a:spcAft>
                <a:spcPts val="0"/>
              </a:spcAft>
              <a:defRPr/>
            </a:pPr>
            <a:r>
              <a:rPr lang="en-US" sz="6800" dirty="0">
                <a:effectLst>
                  <a:outerShdw blurRad="38100" dist="38100" dir="2700000" algn="tl">
                    <a:srgbClr val="000000">
                      <a:alpha val="43137"/>
                    </a:srgbClr>
                  </a:outerShdw>
                </a:effectLst>
                <a:latin typeface="+mn-lt"/>
                <a:ea typeface="+mn-ea"/>
                <a:cs typeface="+mn-cs"/>
              </a:rPr>
              <a:t>{</a:t>
            </a:r>
          </a:p>
        </p:txBody>
      </p:sp>
      <p:sp>
        <p:nvSpPr>
          <p:cNvPr id="3" name="Picture Placeholder 2"/>
          <p:cNvSpPr>
            <a:spLocks noGrp="1"/>
          </p:cNvSpPr>
          <p:nvPr>
            <p:ph type="pic" idx="1"/>
          </p:nvPr>
        </p:nvSpPr>
        <p:spPr>
          <a:xfrm>
            <a:off x="1015989" y="1583268"/>
            <a:ext cx="8414531" cy="2367120"/>
          </a:xfrm>
          <a:effectLst>
            <a:outerShdw blurRad="152400" dist="317500" dir="5400000" sx="90000" sy="-19000" rotWithShape="0">
              <a:prstClr val="black">
                <a:alpha val="15000"/>
              </a:prstClr>
            </a:outerShdw>
          </a:effectLst>
        </p:spPr>
        <p:txBody>
          <a:bodyPr/>
          <a:lstStyle>
            <a:lvl1pPr marL="0" indent="0">
              <a:buNone/>
              <a:defRPr sz="3627"/>
            </a:lvl1pPr>
            <a:lvl2pPr marL="518138" indent="0">
              <a:buNone/>
              <a:defRPr sz="3173"/>
            </a:lvl2pPr>
            <a:lvl3pPr marL="1036274" indent="0">
              <a:buNone/>
              <a:defRPr sz="2720"/>
            </a:lvl3pPr>
            <a:lvl4pPr marL="1554410" indent="0">
              <a:buNone/>
              <a:defRPr sz="2267"/>
            </a:lvl4pPr>
            <a:lvl5pPr marL="2072546" indent="0">
              <a:buNone/>
              <a:defRPr sz="2267"/>
            </a:lvl5pPr>
            <a:lvl6pPr marL="2590683" indent="0">
              <a:buNone/>
              <a:defRPr sz="2267"/>
            </a:lvl6pPr>
            <a:lvl7pPr marL="3108820" indent="0">
              <a:buNone/>
              <a:defRPr sz="2267"/>
            </a:lvl7pPr>
            <a:lvl8pPr marL="3626956" indent="0">
              <a:buNone/>
              <a:defRPr sz="2267"/>
            </a:lvl8pPr>
            <a:lvl9pPr marL="4145093" indent="0">
              <a:buNone/>
              <a:defRPr sz="2267"/>
            </a:lvl9pPr>
          </a:lstStyle>
          <a:p>
            <a:pPr lvl="0"/>
            <a:r>
              <a:rPr lang="en-US" noProof="0" dirty="0"/>
              <a:t>Drag picture to placeholder or click icon to add</a:t>
            </a:r>
          </a:p>
        </p:txBody>
      </p:sp>
      <p:sp>
        <p:nvSpPr>
          <p:cNvPr id="4" name="Text Placeholder 3"/>
          <p:cNvSpPr>
            <a:spLocks noGrp="1"/>
          </p:cNvSpPr>
          <p:nvPr>
            <p:ph type="body" sz="half" idx="2"/>
          </p:nvPr>
        </p:nvSpPr>
        <p:spPr>
          <a:xfrm>
            <a:off x="1432855" y="4321925"/>
            <a:ext cx="5699760" cy="816911"/>
          </a:xfrm>
        </p:spPr>
        <p:txBody>
          <a:bodyPr/>
          <a:lstStyle>
            <a:lvl1pPr marL="0" indent="0">
              <a:buNone/>
              <a:defRPr sz="1813" baseline="0"/>
            </a:lvl1pPr>
            <a:lvl2pPr marL="518138" indent="0">
              <a:buNone/>
              <a:defRPr sz="1360"/>
            </a:lvl2pPr>
            <a:lvl3pPr marL="1036274" indent="0">
              <a:buNone/>
              <a:defRPr sz="1133"/>
            </a:lvl3pPr>
            <a:lvl4pPr marL="1554410" indent="0">
              <a:buNone/>
              <a:defRPr sz="1020"/>
            </a:lvl4pPr>
            <a:lvl5pPr marL="2072546" indent="0">
              <a:buNone/>
              <a:defRPr sz="1020"/>
            </a:lvl5pPr>
            <a:lvl6pPr marL="2590683" indent="0">
              <a:buNone/>
              <a:defRPr sz="1020"/>
            </a:lvl6pPr>
            <a:lvl7pPr marL="3108820" indent="0">
              <a:buNone/>
              <a:defRPr sz="1020"/>
            </a:lvl7pPr>
            <a:lvl8pPr marL="3626956" indent="0">
              <a:buNone/>
              <a:defRPr sz="1020"/>
            </a:lvl8pPr>
            <a:lvl9pPr marL="4145093" indent="0">
              <a:buNone/>
              <a:defRPr sz="1020"/>
            </a:lvl9pPr>
          </a:lstStyle>
          <a:p>
            <a:pPr lvl="0"/>
            <a:r>
              <a:rPr lang="en-US"/>
              <a:t>Click to edit Master text styles</a:t>
            </a:r>
          </a:p>
        </p:txBody>
      </p:sp>
      <p:sp>
        <p:nvSpPr>
          <p:cNvPr id="11" name="Title 10"/>
          <p:cNvSpPr>
            <a:spLocks noGrp="1"/>
          </p:cNvSpPr>
          <p:nvPr>
            <p:ph type="title"/>
          </p:nvPr>
        </p:nvSpPr>
        <p:spPr/>
        <p:txBody>
          <a:bodyPr/>
          <a:lstStyle/>
          <a:p>
            <a:r>
              <a:rPr lang="en-US"/>
              <a:t>Click to edit Master title style</a:t>
            </a:r>
            <a:endParaRPr lang="en-US" dirty="0"/>
          </a:p>
        </p:txBody>
      </p:sp>
      <p:sp>
        <p:nvSpPr>
          <p:cNvPr id="7" name="Date Placeholder 12"/>
          <p:cNvSpPr>
            <a:spLocks noGrp="1"/>
          </p:cNvSpPr>
          <p:nvPr>
            <p:ph type="dt" sz="half" idx="10"/>
          </p:nvPr>
        </p:nvSpPr>
        <p:spPr/>
        <p:txBody>
          <a:bodyPr/>
          <a:lstStyle>
            <a:lvl1pPr>
              <a:defRPr/>
            </a:lvl1pPr>
          </a:lstStyle>
          <a:p>
            <a:pPr>
              <a:defRPr/>
            </a:pPr>
            <a:fld id="{805F32DE-4A68-436F-BFC1-2C2EA9E5463C}" type="datetime4">
              <a:rPr lang="en-US" smtClean="0"/>
              <a:t>August 6, 2021</a:t>
            </a:fld>
            <a:endParaRPr lang="en-US" dirty="0"/>
          </a:p>
        </p:txBody>
      </p:sp>
      <p:sp>
        <p:nvSpPr>
          <p:cNvPr id="8" name="Slide Number Placeholder 13"/>
          <p:cNvSpPr>
            <a:spLocks noGrp="1"/>
          </p:cNvSpPr>
          <p:nvPr>
            <p:ph type="sldNum" sz="quarter" idx="11"/>
          </p:nvPr>
        </p:nvSpPr>
        <p:spPr/>
        <p:txBody>
          <a:bodyPr/>
          <a:lstStyle>
            <a:lvl1pPr>
              <a:defRPr/>
            </a:lvl1pPr>
          </a:lstStyle>
          <a:p>
            <a:pPr>
              <a:defRPr/>
            </a:pPr>
            <a:fld id="{FC9B44FF-73CD-B944-A24A-C098C6968FA6}" type="slidenum">
              <a:rPr lang="en-US"/>
              <a:pPr>
                <a:defRPr/>
              </a:pPr>
              <a:t>‹#›</a:t>
            </a:fld>
            <a:endParaRPr lang="en-US" dirty="0"/>
          </a:p>
        </p:txBody>
      </p:sp>
      <p:sp>
        <p:nvSpPr>
          <p:cNvPr id="9" name="Footer Placeholder 14"/>
          <p:cNvSpPr>
            <a:spLocks noGrp="1"/>
          </p:cNvSpPr>
          <p:nvPr>
            <p:ph type="ftr" sz="quarter" idx="12"/>
          </p:nvPr>
        </p:nvSpPr>
        <p:spPr/>
        <p:txBody>
          <a:bodyPr/>
          <a:lstStyle>
            <a:lvl1pPr>
              <a:defRPr/>
            </a:lvl1pPr>
          </a:lstStyle>
          <a:p>
            <a:pPr>
              <a:defRPr/>
            </a:pPr>
            <a:endParaRPr lang="en-US" dirty="0"/>
          </a:p>
        </p:txBody>
      </p:sp>
      <p:pic>
        <p:nvPicPr>
          <p:cNvPr id="10" name="Picture 15"/>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8702185" y="111918"/>
            <a:ext cx="1422116" cy="142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6945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10363200" cy="777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Oval 7"/>
          <p:cNvSpPr/>
          <p:nvPr/>
        </p:nvSpPr>
        <p:spPr>
          <a:xfrm rot="19724275">
            <a:off x="1556319" y="1176916"/>
            <a:ext cx="8206036" cy="6467919"/>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Placeholder 1"/>
          <p:cNvSpPr>
            <a:spLocks noGrp="1"/>
          </p:cNvSpPr>
          <p:nvPr>
            <p:ph type="title"/>
          </p:nvPr>
        </p:nvSpPr>
        <p:spPr>
          <a:xfrm>
            <a:off x="881592" y="5527040"/>
            <a:ext cx="8549640" cy="1036320"/>
          </a:xfrm>
          <a:prstGeom prst="rect">
            <a:avLst/>
          </a:prstGeom>
        </p:spPr>
        <p:txBody>
          <a:bodyPr vert="horz" lIns="91440" tIns="45720" rIns="91440" bIns="45720" rtlCol="0" anchor="b">
            <a:noAutofit/>
          </a:bodyPr>
          <a:lstStyle/>
          <a:p>
            <a:r>
              <a:rPr lang="en-US" dirty="0"/>
              <a:t>Presentation</a:t>
            </a:r>
          </a:p>
        </p:txBody>
      </p:sp>
      <p:sp>
        <p:nvSpPr>
          <p:cNvPr id="3" name="Text Placeholder 2"/>
          <p:cNvSpPr>
            <a:spLocks noGrp="1"/>
          </p:cNvSpPr>
          <p:nvPr>
            <p:ph type="body" idx="1"/>
          </p:nvPr>
        </p:nvSpPr>
        <p:spPr>
          <a:xfrm>
            <a:off x="2418081" y="777240"/>
            <a:ext cx="6908800" cy="414528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995161" y="6975372"/>
            <a:ext cx="2418080" cy="413808"/>
          </a:xfrm>
          <a:prstGeom prst="rect">
            <a:avLst/>
          </a:prstGeom>
        </p:spPr>
        <p:txBody>
          <a:bodyPr vert="horz" lIns="91440" tIns="45720" rIns="91440" bIns="45720" rtlCol="0" anchor="t"/>
          <a:lstStyle>
            <a:lvl1pPr algn="r" fontAlgn="auto">
              <a:spcBef>
                <a:spcPts val="0"/>
              </a:spcBef>
              <a:spcAft>
                <a:spcPts val="0"/>
              </a:spcAft>
              <a:defRPr sz="1247" b="0" i="0">
                <a:solidFill>
                  <a:schemeClr val="tx1">
                    <a:alpha val="60000"/>
                  </a:schemeClr>
                </a:solidFill>
                <a:effectLst/>
                <a:latin typeface="Calibri"/>
                <a:ea typeface="+mn-ea"/>
                <a:cs typeface="Calibri"/>
              </a:defRPr>
            </a:lvl1pPr>
          </a:lstStyle>
          <a:p>
            <a:pPr>
              <a:defRPr/>
            </a:pPr>
            <a:fld id="{2310E217-4A34-4936-919E-1B926538FDF6}" type="datetime4">
              <a:rPr lang="en-US" smtClean="0"/>
              <a:t>August 6, 2021</a:t>
            </a:fld>
            <a:endParaRPr lang="en-US" dirty="0"/>
          </a:p>
        </p:txBody>
      </p:sp>
      <p:sp>
        <p:nvSpPr>
          <p:cNvPr id="5" name="Footer Placeholder 4"/>
          <p:cNvSpPr>
            <a:spLocks noGrp="1"/>
          </p:cNvSpPr>
          <p:nvPr>
            <p:ph type="ftr" sz="quarter" idx="3"/>
          </p:nvPr>
        </p:nvSpPr>
        <p:spPr>
          <a:xfrm>
            <a:off x="931968" y="6975372"/>
            <a:ext cx="5181600" cy="413808"/>
          </a:xfrm>
          <a:prstGeom prst="rect">
            <a:avLst/>
          </a:prstGeom>
        </p:spPr>
        <p:txBody>
          <a:bodyPr vert="horz" lIns="91440" tIns="45720" rIns="91440" bIns="45720" rtlCol="0" anchor="t"/>
          <a:lstStyle>
            <a:lvl1pPr algn="l" fontAlgn="auto">
              <a:spcBef>
                <a:spcPts val="0"/>
              </a:spcBef>
              <a:spcAft>
                <a:spcPts val="0"/>
              </a:spcAft>
              <a:defRPr sz="1247" b="0" i="0">
                <a:solidFill>
                  <a:schemeClr val="tx1">
                    <a:alpha val="60000"/>
                  </a:schemeClr>
                </a:solidFill>
                <a:effectLst/>
                <a:latin typeface="Calibri"/>
                <a:ea typeface="+mn-ea"/>
                <a:cs typeface="Calibri"/>
              </a:defRPr>
            </a:lvl1pPr>
          </a:lstStyle>
          <a:p>
            <a:pPr>
              <a:defRPr/>
            </a:pPr>
            <a:endParaRPr lang="en-US" dirty="0"/>
          </a:p>
        </p:txBody>
      </p:sp>
      <p:sp>
        <p:nvSpPr>
          <p:cNvPr id="6" name="Slide Number Placeholder 5"/>
          <p:cNvSpPr>
            <a:spLocks noGrp="1"/>
          </p:cNvSpPr>
          <p:nvPr>
            <p:ph type="sldNum" sz="quarter" idx="4"/>
          </p:nvPr>
        </p:nvSpPr>
        <p:spPr>
          <a:xfrm>
            <a:off x="931969" y="6620933"/>
            <a:ext cx="2418080" cy="345440"/>
          </a:xfrm>
          <a:prstGeom prst="rect">
            <a:avLst/>
          </a:prstGeom>
        </p:spPr>
        <p:txBody>
          <a:bodyPr vert="horz" lIns="91440" tIns="45720" rIns="91440" bIns="9144" rtlCol="0" anchor="b"/>
          <a:lstStyle>
            <a:lvl1pPr algn="l" fontAlgn="auto">
              <a:spcBef>
                <a:spcPts val="0"/>
              </a:spcBef>
              <a:spcAft>
                <a:spcPts val="0"/>
              </a:spcAft>
              <a:defRPr sz="1813" b="0" i="0">
                <a:solidFill>
                  <a:schemeClr val="tx1">
                    <a:alpha val="60000"/>
                  </a:schemeClr>
                </a:solidFill>
                <a:effectLst/>
                <a:latin typeface="Calibri"/>
                <a:ea typeface="+mn-ea"/>
                <a:cs typeface="Calibri"/>
              </a:defRPr>
            </a:lvl1pPr>
          </a:lstStyle>
          <a:p>
            <a:pPr>
              <a:defRPr/>
            </a:pPr>
            <a:fld id="{0ADC0D0B-05AD-5040-BE5B-53A288BDFE07}" type="slidenum">
              <a:rPr lang="en-US"/>
              <a:pPr>
                <a:defRPr/>
              </a:pPr>
              <a:t>‹#›</a:t>
            </a:fld>
            <a:endParaRPr lang="en-US" dirty="0"/>
          </a:p>
        </p:txBody>
      </p:sp>
    </p:spTree>
  </p:cSld>
  <p:clrMap bg1="dk1" tx1="lt1" bg2="dk2" tx2="lt2" accent1="accent1" accent2="accent2" accent3="accent3" accent4="accent4" accent5="accent5" accent6="accent6" hlink="hlink" folHlink="folHlink"/>
  <p:sldLayoutIdLst>
    <p:sldLayoutId id="2147484005" r:id="rId1"/>
    <p:sldLayoutId id="2147484006" r:id="rId2"/>
    <p:sldLayoutId id="2147484007" r:id="rId3"/>
    <p:sldLayoutId id="2147484008" r:id="rId4"/>
    <p:sldLayoutId id="2147484009" r:id="rId5"/>
    <p:sldLayoutId id="2147484010" r:id="rId6"/>
    <p:sldLayoutId id="2147484011" r:id="rId7"/>
    <p:sldLayoutId id="2147484012" r:id="rId8"/>
    <p:sldLayoutId id="2147484013" r:id="rId9"/>
    <p:sldLayoutId id="2147484014" r:id="rId10"/>
    <p:sldLayoutId id="2147484015" r:id="rId11"/>
  </p:sldLayoutIdLst>
  <p:timing>
    <p:tnLst>
      <p:par>
        <p:cTn id="1" dur="indefinite" restart="never" nodeType="tmRoot"/>
      </p:par>
    </p:tnLst>
  </p:timing>
  <p:hf hdr="0" dt="0"/>
  <p:txStyles>
    <p:titleStyle>
      <a:lvl1pPr algn="l" rtl="0" eaLnBrk="1" fontAlgn="base" hangingPunct="1">
        <a:spcBef>
          <a:spcPct val="0"/>
        </a:spcBef>
        <a:spcAft>
          <a:spcPct val="0"/>
        </a:spcAft>
        <a:defRPr sz="5553" b="1" kern="1200">
          <a:solidFill>
            <a:srgbClr val="4A66AC"/>
          </a:solidFill>
          <a:effectLst>
            <a:outerShdw blurRad="38100" dist="38100" dir="2700000" algn="tl">
              <a:srgbClr val="000000">
                <a:alpha val="43137"/>
              </a:srgbClr>
            </a:outerShdw>
          </a:effectLst>
          <a:latin typeface="Calibri"/>
          <a:ea typeface="ＭＳ Ｐゴシック" charset="0"/>
          <a:cs typeface="Calibri"/>
        </a:defRPr>
      </a:lvl1pPr>
      <a:lvl2pPr algn="l" rtl="0" eaLnBrk="1" fontAlgn="base" hangingPunct="1">
        <a:spcBef>
          <a:spcPct val="0"/>
        </a:spcBef>
        <a:spcAft>
          <a:spcPct val="0"/>
        </a:spcAft>
        <a:defRPr sz="5553" b="1">
          <a:solidFill>
            <a:srgbClr val="4A66AC"/>
          </a:solidFill>
          <a:latin typeface="Calibri" charset="0"/>
          <a:ea typeface="ＭＳ Ｐゴシック" charset="0"/>
        </a:defRPr>
      </a:lvl2pPr>
      <a:lvl3pPr algn="l" rtl="0" eaLnBrk="1" fontAlgn="base" hangingPunct="1">
        <a:spcBef>
          <a:spcPct val="0"/>
        </a:spcBef>
        <a:spcAft>
          <a:spcPct val="0"/>
        </a:spcAft>
        <a:defRPr sz="5553" b="1">
          <a:solidFill>
            <a:srgbClr val="4A66AC"/>
          </a:solidFill>
          <a:latin typeface="Calibri" charset="0"/>
          <a:ea typeface="ＭＳ Ｐゴシック" charset="0"/>
        </a:defRPr>
      </a:lvl3pPr>
      <a:lvl4pPr algn="l" rtl="0" eaLnBrk="1" fontAlgn="base" hangingPunct="1">
        <a:spcBef>
          <a:spcPct val="0"/>
        </a:spcBef>
        <a:spcAft>
          <a:spcPct val="0"/>
        </a:spcAft>
        <a:defRPr sz="5553" b="1">
          <a:solidFill>
            <a:srgbClr val="4A66AC"/>
          </a:solidFill>
          <a:latin typeface="Calibri" charset="0"/>
          <a:ea typeface="ＭＳ Ｐゴシック" charset="0"/>
        </a:defRPr>
      </a:lvl4pPr>
      <a:lvl5pPr algn="l" rtl="0" eaLnBrk="1" fontAlgn="base" hangingPunct="1">
        <a:spcBef>
          <a:spcPct val="0"/>
        </a:spcBef>
        <a:spcAft>
          <a:spcPct val="0"/>
        </a:spcAft>
        <a:defRPr sz="5553" b="1">
          <a:solidFill>
            <a:srgbClr val="4A66AC"/>
          </a:solidFill>
          <a:latin typeface="Calibri" charset="0"/>
          <a:ea typeface="ＭＳ Ｐゴシック"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9443" indent="-289654" algn="l" rtl="0" eaLnBrk="1" fontAlgn="base" hangingPunct="1">
        <a:spcBef>
          <a:spcPct val="20000"/>
        </a:spcBef>
        <a:spcAft>
          <a:spcPct val="0"/>
        </a:spcAft>
        <a:buSzPct val="60000"/>
        <a:buFont typeface="Wingdings" charset="0"/>
        <a:buChar char=""/>
        <a:defRPr sz="2380" kern="1200">
          <a:solidFill>
            <a:schemeClr val="tx1"/>
          </a:solidFill>
          <a:effectLst>
            <a:outerShdw blurRad="38100" dist="38100" dir="2700000" algn="tl">
              <a:srgbClr val="000000">
                <a:alpha val="43137"/>
              </a:srgbClr>
            </a:outerShdw>
          </a:effectLst>
          <a:latin typeface="Calibri"/>
          <a:ea typeface="ＭＳ Ｐゴシック" charset="0"/>
          <a:cs typeface="Calibri"/>
        </a:defRPr>
      </a:lvl1pPr>
      <a:lvl2pPr marL="725032" indent="-289654" algn="l" rtl="0" eaLnBrk="1" fontAlgn="base" hangingPunct="1">
        <a:spcBef>
          <a:spcPct val="20000"/>
        </a:spcBef>
        <a:spcAft>
          <a:spcPct val="0"/>
        </a:spcAft>
        <a:buSzPct val="60000"/>
        <a:buFont typeface="Wingdings" charset="0"/>
        <a:buChar char=""/>
        <a:defRPr sz="2153" kern="1200">
          <a:solidFill>
            <a:schemeClr val="tx1"/>
          </a:solidFill>
          <a:effectLst>
            <a:outerShdw blurRad="38100" dist="38100" dir="2700000" algn="tl">
              <a:srgbClr val="000000">
                <a:alpha val="43137"/>
              </a:srgbClr>
            </a:outerShdw>
          </a:effectLst>
          <a:latin typeface="Calibri"/>
          <a:ea typeface="ＭＳ Ｐゴシック" charset="0"/>
          <a:cs typeface="Calibri"/>
        </a:defRPr>
      </a:lvl2pPr>
      <a:lvl3pPr marL="1138822" indent="-289654" algn="l" rtl="0" eaLnBrk="1" fontAlgn="base" hangingPunct="1">
        <a:spcBef>
          <a:spcPct val="20000"/>
        </a:spcBef>
        <a:spcAft>
          <a:spcPct val="0"/>
        </a:spcAft>
        <a:buSzPct val="60000"/>
        <a:buFont typeface="Wingdings" charset="0"/>
        <a:buChar char=""/>
        <a:defRPr sz="1927" kern="1200">
          <a:solidFill>
            <a:schemeClr val="tx1"/>
          </a:solidFill>
          <a:effectLst>
            <a:outerShdw blurRad="38100" dist="38100" dir="2700000" algn="tl">
              <a:srgbClr val="000000">
                <a:alpha val="43137"/>
              </a:srgbClr>
            </a:outerShdw>
          </a:effectLst>
          <a:latin typeface="Calibri"/>
          <a:ea typeface="ＭＳ Ｐゴシック" charset="0"/>
          <a:cs typeface="Calibri"/>
        </a:defRPr>
      </a:lvl3pPr>
      <a:lvl4pPr marL="1554410" indent="-289654" algn="l" rtl="0" eaLnBrk="1" fontAlgn="base" hangingPunct="1">
        <a:spcBef>
          <a:spcPct val="20000"/>
        </a:spcBef>
        <a:spcAft>
          <a:spcPct val="0"/>
        </a:spcAft>
        <a:buSzPct val="60000"/>
        <a:buFont typeface="Wingdings" charset="0"/>
        <a:buChar char=""/>
        <a:defRPr sz="1813" kern="1200">
          <a:solidFill>
            <a:schemeClr val="tx1"/>
          </a:solidFill>
          <a:effectLst>
            <a:outerShdw blurRad="38100" dist="38100" dir="2700000" algn="tl">
              <a:srgbClr val="000000">
                <a:alpha val="43137"/>
              </a:srgbClr>
            </a:outerShdw>
          </a:effectLst>
          <a:latin typeface="Calibri"/>
          <a:ea typeface="ＭＳ Ｐゴシック" charset="0"/>
          <a:cs typeface="Calibri"/>
        </a:defRPr>
      </a:lvl4pPr>
      <a:lvl5pPr marL="1863853" indent="-289654" algn="l" rtl="0" eaLnBrk="1" fontAlgn="base" hangingPunct="1">
        <a:spcBef>
          <a:spcPct val="20000"/>
        </a:spcBef>
        <a:spcAft>
          <a:spcPct val="0"/>
        </a:spcAft>
        <a:buSzPct val="60000"/>
        <a:buFont typeface="Wingdings" charset="0"/>
        <a:buChar char=""/>
        <a:defRPr sz="1700" kern="1200">
          <a:solidFill>
            <a:schemeClr val="tx1"/>
          </a:solidFill>
          <a:effectLst>
            <a:outerShdw blurRad="38100" dist="38100" dir="2700000" algn="tl">
              <a:srgbClr val="000000">
                <a:alpha val="43137"/>
              </a:srgbClr>
            </a:outerShdw>
          </a:effectLst>
          <a:latin typeface="Calibri"/>
          <a:ea typeface="ＭＳ Ｐゴシック" charset="0"/>
          <a:cs typeface="Calibri"/>
        </a:defRPr>
      </a:lvl5pPr>
      <a:lvl6pPr marL="2227987" indent="-290156" algn="l" defTabSz="1036274" rtl="0" eaLnBrk="1" latinLnBrk="0" hangingPunct="1">
        <a:spcBef>
          <a:spcPct val="20000"/>
        </a:spcBef>
        <a:buSzPct val="60000"/>
        <a:buFont typeface="Wingdings" pitchFamily="2" charset="2"/>
        <a:buChar char=""/>
        <a:defRPr sz="1587" kern="1200">
          <a:solidFill>
            <a:schemeClr val="tx1"/>
          </a:solidFill>
          <a:effectLst>
            <a:outerShdw blurRad="38100" dist="38100" dir="2700000" algn="ctr" rotWithShape="0">
              <a:srgbClr val="000000">
                <a:alpha val="43000"/>
              </a:srgbClr>
            </a:outerShdw>
          </a:effectLst>
          <a:latin typeface="+mn-lt"/>
          <a:ea typeface="+mn-ea"/>
          <a:cs typeface="+mn-cs"/>
        </a:defRPr>
      </a:lvl6pPr>
      <a:lvl7pPr marL="2538869" indent="-290156" algn="l" defTabSz="1036274" rtl="0" eaLnBrk="1" latinLnBrk="0" hangingPunct="1">
        <a:spcBef>
          <a:spcPct val="20000"/>
        </a:spcBef>
        <a:buSzPct val="60000"/>
        <a:buFont typeface="Wingdings" pitchFamily="2" charset="2"/>
        <a:buChar char=""/>
        <a:defRPr sz="1587" kern="1200">
          <a:solidFill>
            <a:schemeClr val="tx1"/>
          </a:solidFill>
          <a:effectLst>
            <a:outerShdw blurRad="38100" dist="38100" dir="2700000" algn="ctr" rotWithShape="0">
              <a:srgbClr val="000000">
                <a:alpha val="43000"/>
              </a:srgbClr>
            </a:outerShdw>
          </a:effectLst>
          <a:latin typeface="+mn-lt"/>
          <a:ea typeface="+mn-ea"/>
          <a:cs typeface="+mn-cs"/>
        </a:defRPr>
      </a:lvl7pPr>
      <a:lvl8pPr marL="2849751" indent="-290156" algn="l" defTabSz="1036274" rtl="0" eaLnBrk="1" latinLnBrk="0" hangingPunct="1">
        <a:spcBef>
          <a:spcPct val="20000"/>
        </a:spcBef>
        <a:buSzPct val="60000"/>
        <a:buFont typeface="Wingdings" pitchFamily="2" charset="2"/>
        <a:buChar char=""/>
        <a:defRPr sz="1587" kern="1200">
          <a:solidFill>
            <a:schemeClr val="tx1"/>
          </a:solidFill>
          <a:effectLst>
            <a:outerShdw blurRad="38100" dist="38100" dir="2700000" algn="ctr" rotWithShape="0">
              <a:srgbClr val="000000">
                <a:alpha val="43000"/>
              </a:srgbClr>
            </a:outerShdw>
          </a:effectLst>
          <a:latin typeface="+mn-lt"/>
          <a:ea typeface="+mn-ea"/>
          <a:cs typeface="+mn-cs"/>
        </a:defRPr>
      </a:lvl8pPr>
      <a:lvl9pPr marL="3212448" indent="-290156" algn="l" defTabSz="1036274" rtl="0" eaLnBrk="1" latinLnBrk="0" hangingPunct="1">
        <a:spcBef>
          <a:spcPct val="20000"/>
        </a:spcBef>
        <a:buSzPct val="60000"/>
        <a:buFont typeface="Wingdings" pitchFamily="2" charset="2"/>
        <a:buChar char=""/>
        <a:defRPr sz="1587"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1036274" rtl="0" eaLnBrk="1" latinLnBrk="0" hangingPunct="1">
        <a:defRPr sz="2040" kern="1200">
          <a:solidFill>
            <a:schemeClr val="tx1"/>
          </a:solidFill>
          <a:latin typeface="+mn-lt"/>
          <a:ea typeface="+mn-ea"/>
          <a:cs typeface="+mn-cs"/>
        </a:defRPr>
      </a:lvl1pPr>
      <a:lvl2pPr marL="518138" algn="l" defTabSz="1036274" rtl="0" eaLnBrk="1" latinLnBrk="0" hangingPunct="1">
        <a:defRPr sz="2040" kern="1200">
          <a:solidFill>
            <a:schemeClr val="tx1"/>
          </a:solidFill>
          <a:latin typeface="+mn-lt"/>
          <a:ea typeface="+mn-ea"/>
          <a:cs typeface="+mn-cs"/>
        </a:defRPr>
      </a:lvl2pPr>
      <a:lvl3pPr marL="1036274" algn="l" defTabSz="1036274" rtl="0" eaLnBrk="1" latinLnBrk="0" hangingPunct="1">
        <a:defRPr sz="2040" kern="1200">
          <a:solidFill>
            <a:schemeClr val="tx1"/>
          </a:solidFill>
          <a:latin typeface="+mn-lt"/>
          <a:ea typeface="+mn-ea"/>
          <a:cs typeface="+mn-cs"/>
        </a:defRPr>
      </a:lvl3pPr>
      <a:lvl4pPr marL="1554410" algn="l" defTabSz="1036274" rtl="0" eaLnBrk="1" latinLnBrk="0" hangingPunct="1">
        <a:defRPr sz="2040" kern="1200">
          <a:solidFill>
            <a:schemeClr val="tx1"/>
          </a:solidFill>
          <a:latin typeface="+mn-lt"/>
          <a:ea typeface="+mn-ea"/>
          <a:cs typeface="+mn-cs"/>
        </a:defRPr>
      </a:lvl4pPr>
      <a:lvl5pPr marL="2072546" algn="l" defTabSz="1036274" rtl="0" eaLnBrk="1" latinLnBrk="0" hangingPunct="1">
        <a:defRPr sz="2040" kern="1200">
          <a:solidFill>
            <a:schemeClr val="tx1"/>
          </a:solidFill>
          <a:latin typeface="+mn-lt"/>
          <a:ea typeface="+mn-ea"/>
          <a:cs typeface="+mn-cs"/>
        </a:defRPr>
      </a:lvl5pPr>
      <a:lvl6pPr marL="2590683" algn="l" defTabSz="1036274" rtl="0" eaLnBrk="1" latinLnBrk="0" hangingPunct="1">
        <a:defRPr sz="2040" kern="1200">
          <a:solidFill>
            <a:schemeClr val="tx1"/>
          </a:solidFill>
          <a:latin typeface="+mn-lt"/>
          <a:ea typeface="+mn-ea"/>
          <a:cs typeface="+mn-cs"/>
        </a:defRPr>
      </a:lvl6pPr>
      <a:lvl7pPr marL="3108820" algn="l" defTabSz="1036274" rtl="0" eaLnBrk="1" latinLnBrk="0" hangingPunct="1">
        <a:defRPr sz="2040" kern="1200">
          <a:solidFill>
            <a:schemeClr val="tx1"/>
          </a:solidFill>
          <a:latin typeface="+mn-lt"/>
          <a:ea typeface="+mn-ea"/>
          <a:cs typeface="+mn-cs"/>
        </a:defRPr>
      </a:lvl7pPr>
      <a:lvl8pPr marL="3626956" algn="l" defTabSz="1036274" rtl="0" eaLnBrk="1" latinLnBrk="0" hangingPunct="1">
        <a:defRPr sz="2040" kern="1200">
          <a:solidFill>
            <a:schemeClr val="tx1"/>
          </a:solidFill>
          <a:latin typeface="+mn-lt"/>
          <a:ea typeface="+mn-ea"/>
          <a:cs typeface="+mn-cs"/>
        </a:defRPr>
      </a:lvl8pPr>
      <a:lvl9pPr marL="4145093" algn="l" defTabSz="1036274" rtl="0" eaLnBrk="1" latinLnBrk="0" hangingPunct="1">
        <a:defRPr sz="20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PositiveTest@slps.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PositiveTest@slps.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PositiveTest@slps.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mailto:PositiveTest@slps.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PositiveTest@slps.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PositiveTest@slps.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9262" y="1345359"/>
            <a:ext cx="8526741" cy="7443537"/>
          </a:xfrm>
        </p:spPr>
        <p:txBody>
          <a:bodyPr>
            <a:noAutofit/>
          </a:bodyPr>
          <a:lstStyle/>
          <a:p>
            <a:pPr>
              <a:spcAft>
                <a:spcPts val="600"/>
              </a:spcAft>
              <a:buFont typeface="Wingdings" panose="05000000000000000000" pitchFamily="2" charset="2"/>
              <a:buChar char="q"/>
            </a:pPr>
            <a:r>
              <a:rPr lang="en-US" sz="2400" b="1" dirty="0" smtClean="0">
                <a:effectLst/>
              </a:rPr>
              <a:t>(1) Positive </a:t>
            </a:r>
            <a:r>
              <a:rPr lang="en-US" sz="2400" b="1" dirty="0">
                <a:effectLst/>
              </a:rPr>
              <a:t>test result</a:t>
            </a:r>
          </a:p>
          <a:p>
            <a:pPr>
              <a:spcAft>
                <a:spcPts val="600"/>
              </a:spcAft>
              <a:buFont typeface="Wingdings" panose="05000000000000000000" pitchFamily="2" charset="2"/>
              <a:buChar char="q"/>
            </a:pPr>
            <a:r>
              <a:rPr lang="en-US" sz="2400" b="1" dirty="0" smtClean="0">
                <a:effectLst/>
              </a:rPr>
              <a:t>(2) ANY COVID Symptoms (regardless if you are vaccinated)</a:t>
            </a:r>
          </a:p>
          <a:p>
            <a:pPr>
              <a:spcAft>
                <a:spcPts val="600"/>
              </a:spcAft>
              <a:buFont typeface="Wingdings" panose="05000000000000000000" pitchFamily="2" charset="2"/>
              <a:buChar char="q"/>
            </a:pPr>
            <a:r>
              <a:rPr lang="en-US" sz="2400" b="1" dirty="0" smtClean="0">
                <a:effectLst/>
              </a:rPr>
              <a:t>(3) Close contact with </a:t>
            </a:r>
            <a:r>
              <a:rPr lang="en-US" sz="2400" b="1" dirty="0">
                <a:effectLst/>
              </a:rPr>
              <a:t>someone who has </a:t>
            </a:r>
            <a:r>
              <a:rPr lang="en-US" sz="2400" b="1" u="sng" dirty="0">
                <a:effectLst/>
              </a:rPr>
              <a:t>tested </a:t>
            </a:r>
            <a:r>
              <a:rPr lang="en-US" sz="2400" b="1" u="sng" dirty="0" smtClean="0">
                <a:effectLst/>
              </a:rPr>
              <a:t>positive </a:t>
            </a:r>
            <a:r>
              <a:rPr lang="en-US" sz="2400" b="1" dirty="0" smtClean="0">
                <a:effectLst/>
              </a:rPr>
              <a:t>for COVID-19 (must report close contacts even if you are vaccinated</a:t>
            </a:r>
            <a:r>
              <a:rPr lang="en-US" sz="2400" b="1" dirty="0" smtClean="0">
                <a:effectLst/>
              </a:rPr>
              <a:t>)*</a:t>
            </a:r>
            <a:endParaRPr lang="en-US" sz="2400" b="1" dirty="0" smtClean="0">
              <a:effectLst/>
            </a:endParaRPr>
          </a:p>
          <a:p>
            <a:pPr>
              <a:spcAft>
                <a:spcPts val="600"/>
              </a:spcAft>
              <a:buFont typeface="Wingdings" panose="05000000000000000000" pitchFamily="2" charset="2"/>
              <a:buChar char="q"/>
            </a:pPr>
            <a:endParaRPr lang="en-US" sz="2400" b="1" dirty="0" smtClean="0">
              <a:effectLst/>
            </a:endParaRPr>
          </a:p>
          <a:p>
            <a:pPr>
              <a:spcAft>
                <a:spcPts val="600"/>
              </a:spcAft>
              <a:buFont typeface="Wingdings" panose="05000000000000000000" pitchFamily="2" charset="2"/>
              <a:buChar char="q"/>
            </a:pPr>
            <a:endParaRPr lang="en-US" sz="2400" b="1" dirty="0">
              <a:effectLst/>
            </a:endParaRPr>
          </a:p>
          <a:p>
            <a:pPr>
              <a:spcAft>
                <a:spcPts val="600"/>
              </a:spcAft>
              <a:buFont typeface="Wingdings" panose="05000000000000000000" pitchFamily="2" charset="2"/>
              <a:buChar char="q"/>
            </a:pPr>
            <a:r>
              <a:rPr lang="en-US" sz="2400" b="1" dirty="0" smtClean="0">
                <a:effectLst/>
              </a:rPr>
              <a:t>*NOTE: </a:t>
            </a:r>
            <a:r>
              <a:rPr lang="en-US" sz="2400" b="1" i="1" dirty="0" smtClean="0">
                <a:effectLst/>
              </a:rPr>
              <a:t>Only one level from known-positive person</a:t>
            </a:r>
          </a:p>
          <a:p>
            <a:pPr>
              <a:spcAft>
                <a:spcPts val="600"/>
              </a:spcAft>
              <a:buFont typeface="Wingdings" panose="05000000000000000000" pitchFamily="2" charset="2"/>
              <a:buChar char="q"/>
            </a:pPr>
            <a:r>
              <a:rPr lang="en-US" sz="2400" b="1" dirty="0" smtClean="0">
                <a:effectLst/>
              </a:rPr>
              <a:t>This means that if Person A had a close contact to Person B, </a:t>
            </a:r>
            <a:r>
              <a:rPr lang="en-US" sz="2400" b="1" i="1" dirty="0" smtClean="0">
                <a:effectLst/>
              </a:rPr>
              <a:t>who had a close contact </a:t>
            </a:r>
            <a:r>
              <a:rPr lang="en-US" sz="2400" b="1" dirty="0" smtClean="0">
                <a:effectLst/>
              </a:rPr>
              <a:t>to known-positive Person C, </a:t>
            </a:r>
            <a:r>
              <a:rPr lang="en-US" sz="2400" b="1" dirty="0" smtClean="0">
                <a:effectLst/>
              </a:rPr>
              <a:t>Person A does </a:t>
            </a:r>
            <a:r>
              <a:rPr lang="en-US" sz="2400" b="1" i="1" dirty="0" smtClean="0">
                <a:effectLst/>
              </a:rPr>
              <a:t>not</a:t>
            </a:r>
            <a:r>
              <a:rPr lang="en-US" sz="2400" b="1" dirty="0" smtClean="0">
                <a:effectLst/>
              </a:rPr>
              <a:t> </a:t>
            </a:r>
            <a:r>
              <a:rPr lang="en-US" sz="2400" b="1" dirty="0" smtClean="0">
                <a:effectLst/>
              </a:rPr>
              <a:t>have to quarantine</a:t>
            </a:r>
          </a:p>
        </p:txBody>
      </p:sp>
      <p:sp>
        <p:nvSpPr>
          <p:cNvPr id="3" name="Title 2"/>
          <p:cNvSpPr>
            <a:spLocks noGrp="1"/>
          </p:cNvSpPr>
          <p:nvPr>
            <p:ph type="title"/>
          </p:nvPr>
        </p:nvSpPr>
        <p:spPr>
          <a:xfrm>
            <a:off x="929678" y="1345359"/>
            <a:ext cx="7194044" cy="822960"/>
          </a:xfrm>
        </p:spPr>
        <p:txBody>
          <a:bodyPr/>
          <a:lstStyle/>
          <a:p>
            <a:r>
              <a:rPr lang="en-US" sz="4000" dirty="0" smtClean="0">
                <a:solidFill>
                  <a:srgbClr val="1B489B"/>
                </a:solidFill>
              </a:rPr>
              <a:t>When to Stay Home and Seek Guidance from Contact Tracing: </a:t>
            </a:r>
            <a:br>
              <a:rPr lang="en-US" sz="4000" dirty="0" smtClean="0">
                <a:solidFill>
                  <a:srgbClr val="1B489B"/>
                </a:solidFill>
              </a:rPr>
            </a:br>
            <a:r>
              <a:rPr lang="en-US" sz="4000" dirty="0" smtClean="0">
                <a:solidFill>
                  <a:srgbClr val="1B489B"/>
                </a:solidFill>
              </a:rPr>
              <a:t>3 Scenarios</a:t>
            </a:r>
            <a:endParaRPr lang="en-US" sz="4000" dirty="0">
              <a:solidFill>
                <a:srgbClr val="1B489B"/>
              </a:solidFill>
            </a:endParaRPr>
          </a:p>
        </p:txBody>
      </p:sp>
    </p:spTree>
    <p:extLst>
      <p:ext uri="{BB962C8B-B14F-4D97-AF65-F5344CB8AC3E}">
        <p14:creationId xmlns:p14="http://schemas.microsoft.com/office/powerpoint/2010/main" val="32707499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9262" y="720748"/>
            <a:ext cx="8526741" cy="7443537"/>
          </a:xfrm>
        </p:spPr>
        <p:txBody>
          <a:bodyPr>
            <a:noAutofit/>
          </a:bodyPr>
          <a:lstStyle/>
          <a:p>
            <a:pPr lvl="1">
              <a:spcAft>
                <a:spcPts val="600"/>
              </a:spcAft>
              <a:buFont typeface="Wingdings" panose="05000000000000000000" pitchFamily="2" charset="2"/>
              <a:buChar char="q"/>
            </a:pPr>
            <a:r>
              <a:rPr lang="en-US" sz="2173" dirty="0" smtClean="0">
                <a:effectLst/>
              </a:rPr>
              <a:t>Immediately report a positive COVID result to your supervisor and </a:t>
            </a:r>
            <a:r>
              <a:rPr lang="en-US" sz="2173" dirty="0" smtClean="0">
                <a:effectLst/>
                <a:hlinkClick r:id="rId2"/>
              </a:rPr>
              <a:t>PositiveTest@slps.org</a:t>
            </a:r>
            <a:endParaRPr lang="en-US" sz="2173" dirty="0" smtClean="0">
              <a:effectLst/>
            </a:endParaRPr>
          </a:p>
          <a:p>
            <a:pPr lvl="1">
              <a:spcAft>
                <a:spcPts val="600"/>
              </a:spcAft>
              <a:buFont typeface="Wingdings" panose="05000000000000000000" pitchFamily="2" charset="2"/>
              <a:buChar char="q"/>
            </a:pPr>
            <a:r>
              <a:rPr lang="en-US" sz="2173" dirty="0" smtClean="0">
                <a:effectLst/>
              </a:rPr>
              <a:t>If on-site, leave immediately (after securing classroom coverage, if you are holding a classroom)</a:t>
            </a:r>
          </a:p>
          <a:p>
            <a:pPr lvl="1">
              <a:spcAft>
                <a:spcPts val="600"/>
              </a:spcAft>
              <a:buFont typeface="Wingdings" panose="05000000000000000000" pitchFamily="2" charset="2"/>
              <a:buChar char="q"/>
            </a:pPr>
            <a:r>
              <a:rPr lang="en-US" sz="2173" dirty="0" smtClean="0">
                <a:effectLst/>
              </a:rPr>
              <a:t>You will be assigned a Contact Tracer</a:t>
            </a:r>
          </a:p>
          <a:p>
            <a:pPr lvl="1">
              <a:spcAft>
                <a:spcPts val="600"/>
              </a:spcAft>
              <a:buFont typeface="Wingdings" panose="05000000000000000000" pitchFamily="2" charset="2"/>
              <a:buChar char="q"/>
            </a:pPr>
            <a:r>
              <a:rPr lang="en-US" sz="2173" dirty="0" smtClean="0">
                <a:effectLst/>
              </a:rPr>
              <a:t>Must complete a 10 day isolation</a:t>
            </a:r>
          </a:p>
          <a:p>
            <a:pPr lvl="1">
              <a:spcAft>
                <a:spcPts val="600"/>
              </a:spcAft>
              <a:buFont typeface="Wingdings" panose="05000000000000000000" pitchFamily="2" charset="2"/>
              <a:buChar char="q"/>
            </a:pPr>
            <a:r>
              <a:rPr lang="en-US" sz="2173" dirty="0" smtClean="0">
                <a:effectLst/>
              </a:rPr>
              <a:t>Must have a doctor’s clearance before returning to work – send to your assigned Contact Tracer</a:t>
            </a:r>
            <a:endParaRPr lang="en-US" sz="2173" dirty="0">
              <a:effectLst/>
            </a:endParaRPr>
          </a:p>
        </p:txBody>
      </p:sp>
      <p:sp>
        <p:nvSpPr>
          <p:cNvPr id="3" name="Title 2"/>
          <p:cNvSpPr>
            <a:spLocks noGrp="1"/>
          </p:cNvSpPr>
          <p:nvPr>
            <p:ph type="title"/>
          </p:nvPr>
        </p:nvSpPr>
        <p:spPr>
          <a:xfrm>
            <a:off x="929678" y="1633253"/>
            <a:ext cx="7194044" cy="822960"/>
          </a:xfrm>
        </p:spPr>
        <p:txBody>
          <a:bodyPr/>
          <a:lstStyle/>
          <a:p>
            <a:r>
              <a:rPr lang="en-US" sz="4000" dirty="0" smtClean="0">
                <a:solidFill>
                  <a:srgbClr val="1B489B"/>
                </a:solidFill>
              </a:rPr>
              <a:t>When </a:t>
            </a:r>
            <a:r>
              <a:rPr lang="en-US" sz="4000" dirty="0">
                <a:solidFill>
                  <a:srgbClr val="1B489B"/>
                </a:solidFill>
              </a:rPr>
              <a:t>to Stay </a:t>
            </a:r>
            <a:r>
              <a:rPr lang="en-US" sz="4000" dirty="0" smtClean="0">
                <a:solidFill>
                  <a:srgbClr val="1B489B"/>
                </a:solidFill>
              </a:rPr>
              <a:t>Home and Seek Guidance: </a:t>
            </a:r>
            <a:br>
              <a:rPr lang="en-US" sz="4000" dirty="0" smtClean="0">
                <a:solidFill>
                  <a:srgbClr val="1B489B"/>
                </a:solidFill>
              </a:rPr>
            </a:br>
            <a:r>
              <a:rPr lang="en-US" sz="4000" dirty="0" smtClean="0">
                <a:solidFill>
                  <a:srgbClr val="1B489B"/>
                </a:solidFill>
              </a:rPr>
              <a:t>(1) Positive COVID Result</a:t>
            </a:r>
            <a:endParaRPr lang="en-US" sz="4000" dirty="0">
              <a:solidFill>
                <a:srgbClr val="1B489B"/>
              </a:solidFill>
            </a:endParaRPr>
          </a:p>
        </p:txBody>
      </p:sp>
    </p:spTree>
    <p:extLst>
      <p:ext uri="{BB962C8B-B14F-4D97-AF65-F5344CB8AC3E}">
        <p14:creationId xmlns:p14="http://schemas.microsoft.com/office/powerpoint/2010/main" val="40239708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67662" y="1096339"/>
            <a:ext cx="8526741" cy="7443537"/>
          </a:xfrm>
        </p:spPr>
        <p:txBody>
          <a:bodyPr>
            <a:noAutofit/>
          </a:bodyPr>
          <a:lstStyle/>
          <a:p>
            <a:pPr lvl="1">
              <a:spcAft>
                <a:spcPts val="600"/>
              </a:spcAft>
              <a:buFont typeface="Wingdings" panose="05000000000000000000" pitchFamily="2" charset="2"/>
              <a:buChar char="q"/>
            </a:pPr>
            <a:r>
              <a:rPr lang="en-US" sz="2173" dirty="0" smtClean="0">
                <a:effectLst/>
              </a:rPr>
              <a:t>Congestion/runny </a:t>
            </a:r>
            <a:r>
              <a:rPr lang="en-US" sz="2173" dirty="0">
                <a:effectLst/>
              </a:rPr>
              <a:t>nose, sore throat, loss of taste or smell, fever (100.4 or above), shortness of breath/difficulty breathing, cough, headache, abdominal pain, diarrhea, nausea/vomiting, chill/shakes, </a:t>
            </a:r>
            <a:r>
              <a:rPr lang="en-US" sz="2173" dirty="0" smtClean="0">
                <a:effectLst/>
              </a:rPr>
              <a:t>muscle/body aches, fatigue</a:t>
            </a:r>
            <a:endParaRPr lang="en-US" sz="2173" dirty="0" smtClean="0">
              <a:effectLst/>
            </a:endParaRPr>
          </a:p>
          <a:p>
            <a:pPr lvl="1">
              <a:spcAft>
                <a:spcPts val="600"/>
              </a:spcAft>
              <a:buFont typeface="Wingdings" panose="05000000000000000000" pitchFamily="2" charset="2"/>
              <a:buChar char="q"/>
            </a:pPr>
            <a:r>
              <a:rPr lang="en-US" sz="2173" dirty="0" smtClean="0">
                <a:effectLst/>
              </a:rPr>
              <a:t>Includes</a:t>
            </a:r>
            <a:r>
              <a:rPr lang="en-US" sz="2173" dirty="0">
                <a:effectLst/>
              </a:rPr>
              <a:t>: cold-like symptoms, flu-like symptoms, allergy-like symptoms, sinus-like symptoms</a:t>
            </a:r>
          </a:p>
          <a:p>
            <a:pPr lvl="1">
              <a:spcAft>
                <a:spcPts val="600"/>
              </a:spcAft>
              <a:buFont typeface="Wingdings" panose="05000000000000000000" pitchFamily="2" charset="2"/>
              <a:buChar char="q"/>
            </a:pPr>
            <a:r>
              <a:rPr lang="en-US" sz="2173" dirty="0" smtClean="0">
                <a:effectLst/>
              </a:rPr>
              <a:t>You cannot report to work with </a:t>
            </a:r>
            <a:r>
              <a:rPr lang="en-US" sz="2173" dirty="0">
                <a:effectLst/>
              </a:rPr>
              <a:t>symptoms </a:t>
            </a:r>
            <a:r>
              <a:rPr lang="en-US" sz="2173" b="1" dirty="0">
                <a:effectLst/>
              </a:rPr>
              <a:t>even if </a:t>
            </a:r>
            <a:r>
              <a:rPr lang="en-US" sz="2173" b="1" dirty="0" smtClean="0">
                <a:effectLst/>
              </a:rPr>
              <a:t>you </a:t>
            </a:r>
            <a:r>
              <a:rPr lang="en-US" sz="2173" b="1" dirty="0">
                <a:effectLst/>
              </a:rPr>
              <a:t>are </a:t>
            </a:r>
            <a:r>
              <a:rPr lang="en-US" sz="2173" b="1" dirty="0" smtClean="0">
                <a:effectLst/>
              </a:rPr>
              <a:t>vaccinated</a:t>
            </a:r>
            <a:endParaRPr lang="en-US" sz="2173" dirty="0" smtClean="0">
              <a:effectLst/>
            </a:endParaRPr>
          </a:p>
          <a:p>
            <a:pPr lvl="1">
              <a:spcAft>
                <a:spcPts val="600"/>
              </a:spcAft>
              <a:buFont typeface="Wingdings" panose="05000000000000000000" pitchFamily="2" charset="2"/>
              <a:buChar char="q"/>
            </a:pPr>
            <a:r>
              <a:rPr lang="en-US" sz="2173" dirty="0" smtClean="0">
                <a:effectLst/>
              </a:rPr>
              <a:t>You may be eligible for a COVID test to rule out COVID and report to work – email your supervisor and </a:t>
            </a:r>
            <a:r>
              <a:rPr lang="en-US" sz="2173" dirty="0" smtClean="0">
                <a:effectLst/>
                <a:hlinkClick r:id="rId2"/>
              </a:rPr>
              <a:t>PositiveTest@slps.org</a:t>
            </a:r>
            <a:endParaRPr lang="en-US" sz="2173" dirty="0" smtClean="0">
              <a:effectLst/>
            </a:endParaRPr>
          </a:p>
          <a:p>
            <a:pPr lvl="1">
              <a:spcAft>
                <a:spcPts val="600"/>
              </a:spcAft>
              <a:buFont typeface="Wingdings" panose="05000000000000000000" pitchFamily="2" charset="2"/>
              <a:buChar char="q"/>
            </a:pPr>
            <a:r>
              <a:rPr lang="en-US" sz="2173" dirty="0" smtClean="0">
                <a:effectLst/>
              </a:rPr>
              <a:t>Must be cleared by Contact Tracing before reporting to work with symptoms</a:t>
            </a:r>
            <a:endParaRPr lang="en-US" sz="2173" dirty="0">
              <a:effectLst/>
            </a:endParaRPr>
          </a:p>
          <a:p>
            <a:pPr lvl="1">
              <a:spcAft>
                <a:spcPts val="600"/>
              </a:spcAft>
              <a:buFont typeface="Wingdings" panose="05000000000000000000" pitchFamily="2" charset="2"/>
              <a:buChar char="q"/>
            </a:pPr>
            <a:r>
              <a:rPr lang="en-US" sz="2173" dirty="0" smtClean="0">
                <a:effectLst/>
              </a:rPr>
              <a:t>Disciplinary action for anyone who reports to work with symptoms and not cleared to work by the SLPS Contact Tracing Team</a:t>
            </a:r>
          </a:p>
        </p:txBody>
      </p:sp>
      <p:sp>
        <p:nvSpPr>
          <p:cNvPr id="3" name="Title 2"/>
          <p:cNvSpPr>
            <a:spLocks noGrp="1"/>
          </p:cNvSpPr>
          <p:nvPr>
            <p:ph type="title"/>
          </p:nvPr>
        </p:nvSpPr>
        <p:spPr>
          <a:xfrm>
            <a:off x="929678" y="1060564"/>
            <a:ext cx="7194044" cy="822960"/>
          </a:xfrm>
        </p:spPr>
        <p:txBody>
          <a:bodyPr/>
          <a:lstStyle/>
          <a:p>
            <a:r>
              <a:rPr lang="en-US" sz="4000" dirty="0" smtClean="0">
                <a:solidFill>
                  <a:srgbClr val="1B489B"/>
                </a:solidFill>
              </a:rPr>
              <a:t>When </a:t>
            </a:r>
            <a:r>
              <a:rPr lang="en-US" sz="4000" dirty="0">
                <a:solidFill>
                  <a:srgbClr val="1B489B"/>
                </a:solidFill>
              </a:rPr>
              <a:t>to Stay </a:t>
            </a:r>
            <a:r>
              <a:rPr lang="en-US" sz="4000" dirty="0" smtClean="0">
                <a:solidFill>
                  <a:srgbClr val="1B489B"/>
                </a:solidFill>
              </a:rPr>
              <a:t>Home and Seek Guidance: </a:t>
            </a:r>
            <a:br>
              <a:rPr lang="en-US" sz="4000" dirty="0" smtClean="0">
                <a:solidFill>
                  <a:srgbClr val="1B489B"/>
                </a:solidFill>
              </a:rPr>
            </a:br>
            <a:r>
              <a:rPr lang="en-US" sz="4000" dirty="0" smtClean="0">
                <a:solidFill>
                  <a:srgbClr val="1B489B"/>
                </a:solidFill>
              </a:rPr>
              <a:t>(2) Symptoms</a:t>
            </a:r>
            <a:endParaRPr lang="en-US" sz="4000" dirty="0">
              <a:solidFill>
                <a:srgbClr val="1B489B"/>
              </a:solidFill>
            </a:endParaRPr>
          </a:p>
        </p:txBody>
      </p:sp>
    </p:spTree>
    <p:extLst>
      <p:ext uri="{BB962C8B-B14F-4D97-AF65-F5344CB8AC3E}">
        <p14:creationId xmlns:p14="http://schemas.microsoft.com/office/powerpoint/2010/main" val="13177802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9262" y="1250915"/>
            <a:ext cx="8526741" cy="7443537"/>
          </a:xfrm>
        </p:spPr>
        <p:txBody>
          <a:bodyPr>
            <a:noAutofit/>
          </a:bodyPr>
          <a:lstStyle/>
          <a:p>
            <a:pPr lvl="1">
              <a:spcAft>
                <a:spcPts val="600"/>
              </a:spcAft>
              <a:buFont typeface="Wingdings" panose="05000000000000000000" pitchFamily="2" charset="2"/>
              <a:buChar char="q"/>
            </a:pPr>
            <a:r>
              <a:rPr lang="en-US" sz="2000" dirty="0" smtClean="0">
                <a:effectLst/>
              </a:rPr>
              <a:t>Report </a:t>
            </a:r>
            <a:r>
              <a:rPr lang="en-US" sz="2000" dirty="0">
                <a:effectLst/>
              </a:rPr>
              <a:t>all </a:t>
            </a:r>
            <a:r>
              <a:rPr lang="en-US" sz="2000" dirty="0" smtClean="0">
                <a:effectLst/>
              </a:rPr>
              <a:t>COVID exposures </a:t>
            </a:r>
            <a:r>
              <a:rPr lang="en-US" sz="2000" dirty="0">
                <a:effectLst/>
              </a:rPr>
              <a:t>to </a:t>
            </a:r>
            <a:r>
              <a:rPr lang="en-US" sz="2000" dirty="0" smtClean="0">
                <a:effectLst/>
              </a:rPr>
              <a:t>your supervisor and </a:t>
            </a:r>
            <a:r>
              <a:rPr lang="en-US" sz="2000" dirty="0" smtClean="0">
                <a:effectLst/>
                <a:hlinkClick r:id="rId2"/>
              </a:rPr>
              <a:t>PositiveTest@slps.org</a:t>
            </a:r>
            <a:r>
              <a:rPr lang="en-US" sz="2000" dirty="0" smtClean="0">
                <a:effectLst/>
              </a:rPr>
              <a:t> – </a:t>
            </a:r>
            <a:r>
              <a:rPr lang="en-US" sz="2000" b="1" dirty="0">
                <a:effectLst/>
              </a:rPr>
              <a:t>even if </a:t>
            </a:r>
            <a:r>
              <a:rPr lang="en-US" sz="2000" b="1" dirty="0" smtClean="0">
                <a:effectLst/>
              </a:rPr>
              <a:t>you </a:t>
            </a:r>
            <a:r>
              <a:rPr lang="en-US" sz="2000" b="1" dirty="0">
                <a:effectLst/>
              </a:rPr>
              <a:t>are </a:t>
            </a:r>
            <a:r>
              <a:rPr lang="en-US" sz="2000" b="1" dirty="0" smtClean="0">
                <a:effectLst/>
              </a:rPr>
              <a:t>vaccinated</a:t>
            </a:r>
          </a:p>
          <a:p>
            <a:pPr lvl="1">
              <a:spcAft>
                <a:spcPts val="600"/>
              </a:spcAft>
              <a:buFont typeface="Wingdings" panose="05000000000000000000" pitchFamily="2" charset="2"/>
              <a:buChar char="q"/>
            </a:pPr>
            <a:r>
              <a:rPr lang="en-US" sz="2000" dirty="0" smtClean="0">
                <a:effectLst/>
              </a:rPr>
              <a:t>Per the CDC, vaccinated staff members can be at work after close contact exposures, so long as they remain symptom-free</a:t>
            </a:r>
          </a:p>
          <a:p>
            <a:pPr lvl="1">
              <a:spcAft>
                <a:spcPts val="600"/>
              </a:spcAft>
              <a:buFont typeface="Wingdings" panose="05000000000000000000" pitchFamily="2" charset="2"/>
              <a:buChar char="q"/>
            </a:pPr>
            <a:r>
              <a:rPr lang="en-US" sz="2000" dirty="0" smtClean="0">
                <a:effectLst/>
              </a:rPr>
              <a:t>Still report all close contacts for tracking purposes, and CDC recommendation is to complete a PCR test 3-5 days after last exposure</a:t>
            </a:r>
          </a:p>
          <a:p>
            <a:pPr lvl="1">
              <a:spcAft>
                <a:spcPts val="600"/>
              </a:spcAft>
              <a:buFont typeface="Wingdings" panose="05000000000000000000" pitchFamily="2" charset="2"/>
              <a:buChar char="q"/>
            </a:pPr>
            <a:r>
              <a:rPr lang="en-US" sz="2000" dirty="0" smtClean="0">
                <a:effectLst/>
              </a:rPr>
              <a:t>Unvaccinated staff members who have a close contact must complete a 14-day quarantine, per the Department of Health</a:t>
            </a:r>
          </a:p>
          <a:p>
            <a:pPr lvl="2">
              <a:spcAft>
                <a:spcPts val="600"/>
              </a:spcAft>
              <a:buFont typeface="Wingdings" panose="05000000000000000000" pitchFamily="2" charset="2"/>
              <a:buChar char="q"/>
            </a:pPr>
            <a:r>
              <a:rPr lang="en-US" sz="2000" dirty="0" smtClean="0">
                <a:effectLst/>
              </a:rPr>
              <a:t>Must use your own time to quarantine after a close contact if you are unvaccinated</a:t>
            </a:r>
          </a:p>
          <a:p>
            <a:pPr lvl="1">
              <a:spcAft>
                <a:spcPts val="600"/>
              </a:spcAft>
              <a:buFont typeface="Wingdings" panose="05000000000000000000" pitchFamily="2" charset="2"/>
              <a:buChar char="q"/>
            </a:pPr>
            <a:r>
              <a:rPr lang="en-US" sz="2000" dirty="0" smtClean="0">
                <a:effectLst/>
              </a:rPr>
              <a:t>If your close contact is with a family member, you must completely isolate from them (different areas of the home at all times), or the quarantine will be 24 days</a:t>
            </a:r>
          </a:p>
          <a:p>
            <a:pPr lvl="1">
              <a:spcAft>
                <a:spcPts val="600"/>
              </a:spcAft>
              <a:buFont typeface="Wingdings" panose="05000000000000000000" pitchFamily="2" charset="2"/>
              <a:buChar char="q"/>
            </a:pPr>
            <a:r>
              <a:rPr lang="en-US" sz="2000" dirty="0" smtClean="0">
                <a:effectLst/>
              </a:rPr>
              <a:t>Failure to report close contacts with someone COVID-positive will result in disciplinary action</a:t>
            </a:r>
            <a:endParaRPr lang="en-US" sz="2000" dirty="0">
              <a:effectLst/>
            </a:endParaRPr>
          </a:p>
        </p:txBody>
      </p:sp>
      <p:sp>
        <p:nvSpPr>
          <p:cNvPr id="3" name="Title 2"/>
          <p:cNvSpPr>
            <a:spLocks noGrp="1"/>
          </p:cNvSpPr>
          <p:nvPr>
            <p:ph type="title"/>
          </p:nvPr>
        </p:nvSpPr>
        <p:spPr>
          <a:xfrm>
            <a:off x="929677" y="1284910"/>
            <a:ext cx="8606209" cy="822960"/>
          </a:xfrm>
        </p:spPr>
        <p:txBody>
          <a:bodyPr/>
          <a:lstStyle/>
          <a:p>
            <a:r>
              <a:rPr lang="en-US" sz="4000" dirty="0" smtClean="0">
                <a:solidFill>
                  <a:srgbClr val="1B489B"/>
                </a:solidFill>
              </a:rPr>
              <a:t>When </a:t>
            </a:r>
            <a:r>
              <a:rPr lang="en-US" sz="4000" dirty="0">
                <a:solidFill>
                  <a:srgbClr val="1B489B"/>
                </a:solidFill>
              </a:rPr>
              <a:t>to Stay </a:t>
            </a:r>
            <a:r>
              <a:rPr lang="en-US" sz="4000" dirty="0" smtClean="0">
                <a:solidFill>
                  <a:srgbClr val="1B489B"/>
                </a:solidFill>
              </a:rPr>
              <a:t>Home and Seek Guidance:</a:t>
            </a:r>
            <a:br>
              <a:rPr lang="en-US" sz="4000" dirty="0" smtClean="0">
                <a:solidFill>
                  <a:srgbClr val="1B489B"/>
                </a:solidFill>
              </a:rPr>
            </a:br>
            <a:r>
              <a:rPr lang="en-US" sz="4000" dirty="0" smtClean="0">
                <a:solidFill>
                  <a:srgbClr val="1B489B"/>
                </a:solidFill>
              </a:rPr>
              <a:t>(3) Close Contact with Positive Person</a:t>
            </a:r>
            <a:endParaRPr lang="en-US" sz="4000" dirty="0">
              <a:solidFill>
                <a:srgbClr val="1B489B"/>
              </a:solidFill>
            </a:endParaRPr>
          </a:p>
        </p:txBody>
      </p:sp>
    </p:spTree>
    <p:extLst>
      <p:ext uri="{BB962C8B-B14F-4D97-AF65-F5344CB8AC3E}">
        <p14:creationId xmlns:p14="http://schemas.microsoft.com/office/powerpoint/2010/main" val="12376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9678" y="876751"/>
            <a:ext cx="8526741" cy="7443537"/>
          </a:xfrm>
        </p:spPr>
        <p:txBody>
          <a:bodyPr>
            <a:noAutofit/>
          </a:bodyPr>
          <a:lstStyle/>
          <a:p>
            <a:pPr>
              <a:spcAft>
                <a:spcPts val="600"/>
              </a:spcAft>
              <a:buFont typeface="Wingdings" panose="05000000000000000000" pitchFamily="2" charset="2"/>
              <a:buChar char="q"/>
            </a:pPr>
            <a:r>
              <a:rPr lang="en-US" sz="1900" dirty="0" smtClean="0">
                <a:effectLst/>
              </a:rPr>
              <a:t>Any student or staff member </a:t>
            </a:r>
            <a:r>
              <a:rPr lang="en-US" sz="1900" b="1" dirty="0" smtClean="0">
                <a:effectLst/>
              </a:rPr>
              <a:t>with COVID-19 symptoms </a:t>
            </a:r>
            <a:r>
              <a:rPr lang="en-US" sz="1900" dirty="0" smtClean="0">
                <a:effectLst/>
              </a:rPr>
              <a:t>may be eligible for antigen testing</a:t>
            </a:r>
          </a:p>
          <a:p>
            <a:pPr>
              <a:spcAft>
                <a:spcPts val="600"/>
              </a:spcAft>
              <a:buFont typeface="Wingdings" panose="05000000000000000000" pitchFamily="2" charset="2"/>
              <a:buChar char="q"/>
            </a:pPr>
            <a:r>
              <a:rPr lang="en-US" sz="1900" dirty="0" smtClean="0">
                <a:effectLst/>
              </a:rPr>
              <a:t>The benefit to antigen testing is that SLPS nurses can test on site with results returned in 15 minutes</a:t>
            </a:r>
          </a:p>
          <a:p>
            <a:pPr>
              <a:spcAft>
                <a:spcPts val="600"/>
              </a:spcAft>
              <a:buFont typeface="Wingdings" panose="05000000000000000000" pitchFamily="2" charset="2"/>
              <a:buChar char="q"/>
            </a:pPr>
            <a:r>
              <a:rPr lang="en-US" sz="1900" dirty="0" smtClean="0">
                <a:effectLst/>
              </a:rPr>
              <a:t>Students currently present at schools with on-site antigen testing can get tested at those sites</a:t>
            </a:r>
          </a:p>
          <a:p>
            <a:pPr>
              <a:spcAft>
                <a:spcPts val="600"/>
              </a:spcAft>
              <a:buFont typeface="Wingdings" panose="05000000000000000000" pitchFamily="2" charset="2"/>
              <a:buChar char="q"/>
            </a:pPr>
            <a:r>
              <a:rPr lang="en-US" sz="1900" dirty="0" smtClean="0">
                <a:effectLst/>
              </a:rPr>
              <a:t>Staff who experience on-site onset of symptoms should isolate and email </a:t>
            </a:r>
            <a:r>
              <a:rPr lang="en-US" sz="1900" dirty="0" smtClean="0">
                <a:effectLst/>
                <a:hlinkClick r:id="rId2"/>
              </a:rPr>
              <a:t>PositiveTest@slps.org</a:t>
            </a:r>
            <a:r>
              <a:rPr lang="en-US" sz="1900" dirty="0" smtClean="0">
                <a:effectLst/>
              </a:rPr>
              <a:t> to coordinate testing </a:t>
            </a:r>
          </a:p>
          <a:p>
            <a:pPr>
              <a:spcAft>
                <a:spcPts val="600"/>
              </a:spcAft>
              <a:buFont typeface="Wingdings" panose="05000000000000000000" pitchFamily="2" charset="2"/>
              <a:buChar char="q"/>
            </a:pPr>
            <a:r>
              <a:rPr lang="en-US" sz="1900" dirty="0" smtClean="0">
                <a:effectLst/>
              </a:rPr>
              <a:t>Staff calling in and not yet at school may have the opportunity to get tested – email your supervisor and </a:t>
            </a:r>
            <a:r>
              <a:rPr lang="en-US" sz="1900" dirty="0" smtClean="0">
                <a:effectLst/>
                <a:hlinkClick r:id="rId2"/>
              </a:rPr>
              <a:t>PositiveTest@slps.org</a:t>
            </a:r>
            <a:r>
              <a:rPr lang="en-US" sz="1900" dirty="0" smtClean="0">
                <a:effectLst/>
              </a:rPr>
              <a:t> for assessment of availability of an appointment</a:t>
            </a:r>
          </a:p>
          <a:p>
            <a:pPr>
              <a:spcAft>
                <a:spcPts val="600"/>
              </a:spcAft>
              <a:buFont typeface="Wingdings" panose="05000000000000000000" pitchFamily="2" charset="2"/>
              <a:buChar char="q"/>
            </a:pPr>
            <a:r>
              <a:rPr lang="en-US" sz="1900" dirty="0" smtClean="0">
                <a:effectLst/>
              </a:rPr>
              <a:t>Students calling in and not yet at school should be given other alternatives for testing/return to school</a:t>
            </a:r>
            <a:r>
              <a:rPr lang="en-US" sz="1900" dirty="0">
                <a:effectLst/>
              </a:rPr>
              <a:t>	</a:t>
            </a:r>
            <a:endParaRPr lang="en-US" sz="1900" dirty="0" smtClean="0">
              <a:effectLst/>
            </a:endParaRPr>
          </a:p>
          <a:p>
            <a:pPr>
              <a:spcAft>
                <a:spcPts val="600"/>
              </a:spcAft>
              <a:buFont typeface="Wingdings" panose="05000000000000000000" pitchFamily="2" charset="2"/>
              <a:buChar char="q"/>
            </a:pPr>
            <a:r>
              <a:rPr lang="en-US" sz="1900" dirty="0">
                <a:effectLst/>
              </a:rPr>
              <a:t>Staff or students that test negative whose symptoms can be attributed to a non-COVID, </a:t>
            </a:r>
            <a:r>
              <a:rPr lang="en-US" sz="1900" dirty="0" smtClean="0">
                <a:effectLst/>
              </a:rPr>
              <a:t>non-currently-contagious </a:t>
            </a:r>
            <a:r>
              <a:rPr lang="en-US" sz="1900" dirty="0">
                <a:effectLst/>
              </a:rPr>
              <a:t>condition (based on the individual’s history and/or the nurse’s professional assessment) have the opportunity to stay at </a:t>
            </a:r>
            <a:r>
              <a:rPr lang="en-US" sz="1900" dirty="0" smtClean="0">
                <a:effectLst/>
              </a:rPr>
              <a:t>school/work</a:t>
            </a:r>
            <a:endParaRPr lang="en-US" sz="1900" dirty="0">
              <a:effectLst/>
            </a:endParaRPr>
          </a:p>
        </p:txBody>
      </p:sp>
      <p:sp>
        <p:nvSpPr>
          <p:cNvPr id="3" name="Title 2"/>
          <p:cNvSpPr>
            <a:spLocks noGrp="1"/>
          </p:cNvSpPr>
          <p:nvPr>
            <p:ph type="title"/>
          </p:nvPr>
        </p:nvSpPr>
        <p:spPr>
          <a:xfrm>
            <a:off x="929678" y="717685"/>
            <a:ext cx="7810910" cy="822960"/>
          </a:xfrm>
        </p:spPr>
        <p:txBody>
          <a:bodyPr/>
          <a:lstStyle/>
          <a:p>
            <a:r>
              <a:rPr lang="en-US" sz="4000" dirty="0" err="1" smtClean="0">
                <a:solidFill>
                  <a:srgbClr val="1B489B"/>
                </a:solidFill>
              </a:rPr>
              <a:t>BinaxNow</a:t>
            </a:r>
            <a:r>
              <a:rPr lang="en-US" sz="4000" dirty="0" smtClean="0">
                <a:solidFill>
                  <a:srgbClr val="1B489B"/>
                </a:solidFill>
              </a:rPr>
              <a:t> COVID 19 Antigen Test:</a:t>
            </a:r>
            <a:br>
              <a:rPr lang="en-US" sz="4000" dirty="0" smtClean="0">
                <a:solidFill>
                  <a:srgbClr val="1B489B"/>
                </a:solidFill>
              </a:rPr>
            </a:br>
            <a:r>
              <a:rPr lang="en-US" sz="4000" dirty="0" smtClean="0">
                <a:solidFill>
                  <a:srgbClr val="1B489B"/>
                </a:solidFill>
              </a:rPr>
              <a:t>Who is Eligible for Testing?</a:t>
            </a:r>
            <a:endParaRPr lang="en-US" sz="4000" dirty="0">
              <a:solidFill>
                <a:srgbClr val="1B489B"/>
              </a:solidFill>
            </a:endParaRPr>
          </a:p>
        </p:txBody>
      </p:sp>
    </p:spTree>
    <p:extLst>
      <p:ext uri="{BB962C8B-B14F-4D97-AF65-F5344CB8AC3E}">
        <p14:creationId xmlns:p14="http://schemas.microsoft.com/office/powerpoint/2010/main" val="2579788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9678" y="646600"/>
            <a:ext cx="8526741" cy="7443537"/>
          </a:xfrm>
        </p:spPr>
        <p:txBody>
          <a:bodyPr>
            <a:noAutofit/>
          </a:bodyPr>
          <a:lstStyle/>
          <a:p>
            <a:pPr>
              <a:spcAft>
                <a:spcPts val="600"/>
              </a:spcAft>
              <a:buFont typeface="Wingdings" panose="05000000000000000000" pitchFamily="2" charset="2"/>
              <a:buChar char="q"/>
            </a:pPr>
            <a:r>
              <a:rPr lang="en-US" sz="2400" b="1" dirty="0" smtClean="0">
                <a:effectLst/>
              </a:rPr>
              <a:t>Wear masks in all shared spaces (over mouth AND nose)</a:t>
            </a:r>
          </a:p>
          <a:p>
            <a:pPr>
              <a:spcAft>
                <a:spcPts val="600"/>
              </a:spcAft>
              <a:buFont typeface="Wingdings" panose="05000000000000000000" pitchFamily="2" charset="2"/>
              <a:buChar char="q"/>
            </a:pPr>
            <a:r>
              <a:rPr lang="en-US" sz="2400" b="1" dirty="0" smtClean="0">
                <a:effectLst/>
              </a:rPr>
              <a:t>Keep social distance (more than 6 feet whenever possible)</a:t>
            </a:r>
          </a:p>
          <a:p>
            <a:pPr>
              <a:spcAft>
                <a:spcPts val="600"/>
              </a:spcAft>
              <a:buFont typeface="Wingdings" panose="05000000000000000000" pitchFamily="2" charset="2"/>
              <a:buChar char="q"/>
            </a:pPr>
            <a:r>
              <a:rPr lang="en-US" sz="2400" b="1" dirty="0" smtClean="0">
                <a:effectLst/>
              </a:rPr>
              <a:t>Remind students of mandatory mask use</a:t>
            </a:r>
          </a:p>
          <a:p>
            <a:pPr>
              <a:spcAft>
                <a:spcPts val="600"/>
              </a:spcAft>
              <a:buFont typeface="Wingdings" panose="05000000000000000000" pitchFamily="2" charset="2"/>
              <a:buChar char="q"/>
            </a:pPr>
            <a:r>
              <a:rPr lang="en-US" sz="2400" b="1" dirty="0" smtClean="0">
                <a:effectLst/>
              </a:rPr>
              <a:t>Report all students with </a:t>
            </a:r>
            <a:r>
              <a:rPr lang="en-US" sz="2400" b="1" dirty="0" smtClean="0">
                <a:effectLst/>
              </a:rPr>
              <a:t>symptoms to both your principal and school nurse</a:t>
            </a:r>
            <a:endParaRPr lang="en-US" sz="2400" b="1" dirty="0" smtClean="0">
              <a:effectLst/>
            </a:endParaRPr>
          </a:p>
          <a:p>
            <a:pPr>
              <a:spcAft>
                <a:spcPts val="600"/>
              </a:spcAft>
              <a:buFont typeface="Wingdings" panose="05000000000000000000" pitchFamily="2" charset="2"/>
              <a:buChar char="q"/>
            </a:pPr>
            <a:r>
              <a:rPr lang="en-US" sz="2400" b="1" u="sng" dirty="0" smtClean="0">
                <a:effectLst/>
              </a:rPr>
              <a:t>Cannot come to work with COVID symptoms</a:t>
            </a:r>
          </a:p>
          <a:p>
            <a:pPr lvl="1">
              <a:spcAft>
                <a:spcPts val="600"/>
              </a:spcAft>
              <a:buFont typeface="Wingdings" panose="05000000000000000000" pitchFamily="2" charset="2"/>
              <a:buChar char="q"/>
            </a:pPr>
            <a:r>
              <a:rPr lang="en-US" sz="2400" b="1" dirty="0" smtClean="0">
                <a:effectLst/>
              </a:rPr>
              <a:t>If no known COVID exposure, can be at work with non-contagious condition (allergies, sinus infection) so long as you have a negative COVID test</a:t>
            </a:r>
          </a:p>
          <a:p>
            <a:pPr lvl="1">
              <a:spcAft>
                <a:spcPts val="600"/>
              </a:spcAft>
              <a:buFont typeface="Wingdings" panose="05000000000000000000" pitchFamily="2" charset="2"/>
              <a:buChar char="q"/>
            </a:pPr>
            <a:r>
              <a:rPr lang="en-US" sz="2400" b="1" dirty="0" smtClean="0">
                <a:effectLst/>
              </a:rPr>
              <a:t>You must provide your negative test result to </a:t>
            </a:r>
            <a:r>
              <a:rPr lang="en-US" sz="2400" b="1" dirty="0" smtClean="0">
                <a:effectLst/>
                <a:hlinkClick r:id="rId2"/>
              </a:rPr>
              <a:t>PositiveTest@slps.org</a:t>
            </a:r>
            <a:r>
              <a:rPr lang="en-US" sz="2400" b="1" dirty="0" smtClean="0">
                <a:effectLst/>
              </a:rPr>
              <a:t> and be cleared by the Contact Tracing Department before returning to school with symptoms</a:t>
            </a:r>
          </a:p>
          <a:p>
            <a:pPr lvl="1">
              <a:spcAft>
                <a:spcPts val="600"/>
              </a:spcAft>
              <a:buFont typeface="Wingdings" panose="05000000000000000000" pitchFamily="2" charset="2"/>
              <a:buChar char="q"/>
            </a:pPr>
            <a:r>
              <a:rPr lang="en-US" sz="2400" b="1" dirty="0" smtClean="0">
                <a:effectLst/>
              </a:rPr>
              <a:t>You must have symptoms that can be attributed to a non-contagious condition (i.e. allergies, sinus issues, headache</a:t>
            </a:r>
            <a:r>
              <a:rPr lang="en-US" sz="2400" b="1" dirty="0" smtClean="0">
                <a:effectLst/>
              </a:rPr>
              <a:t>) to be cleared to return to school with a negative result</a:t>
            </a:r>
            <a:endParaRPr lang="en-US" sz="2400" b="1" dirty="0" smtClean="0">
              <a:effectLst/>
            </a:endParaRPr>
          </a:p>
        </p:txBody>
      </p:sp>
      <p:sp>
        <p:nvSpPr>
          <p:cNvPr id="3" name="Title 2"/>
          <p:cNvSpPr>
            <a:spLocks noGrp="1"/>
          </p:cNvSpPr>
          <p:nvPr>
            <p:ph type="title"/>
          </p:nvPr>
        </p:nvSpPr>
        <p:spPr>
          <a:xfrm>
            <a:off x="929678" y="99411"/>
            <a:ext cx="7194044" cy="822960"/>
          </a:xfrm>
        </p:spPr>
        <p:txBody>
          <a:bodyPr/>
          <a:lstStyle/>
          <a:p>
            <a:r>
              <a:rPr lang="en-US" sz="4000" dirty="0" smtClean="0">
                <a:solidFill>
                  <a:srgbClr val="1B489B"/>
                </a:solidFill>
              </a:rPr>
              <a:t>Staff Obligations at School</a:t>
            </a:r>
            <a:endParaRPr lang="en-US" sz="4000" dirty="0">
              <a:solidFill>
                <a:srgbClr val="1B489B"/>
              </a:solidFill>
            </a:endParaRPr>
          </a:p>
        </p:txBody>
      </p:sp>
    </p:spTree>
    <p:extLst>
      <p:ext uri="{BB962C8B-B14F-4D97-AF65-F5344CB8AC3E}">
        <p14:creationId xmlns:p14="http://schemas.microsoft.com/office/powerpoint/2010/main" val="31603386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9678" y="646600"/>
            <a:ext cx="8526741" cy="7443537"/>
          </a:xfrm>
        </p:spPr>
        <p:txBody>
          <a:bodyPr>
            <a:noAutofit/>
          </a:bodyPr>
          <a:lstStyle/>
          <a:p>
            <a:pPr>
              <a:spcAft>
                <a:spcPts val="600"/>
              </a:spcAft>
              <a:buFont typeface="Wingdings" panose="05000000000000000000" pitchFamily="2" charset="2"/>
              <a:buChar char="q"/>
            </a:pPr>
            <a:r>
              <a:rPr lang="en-US" sz="2400" b="1" dirty="0" smtClean="0">
                <a:effectLst/>
              </a:rPr>
              <a:t>Complete daily temperature check and health screening according to your building protocol </a:t>
            </a:r>
          </a:p>
          <a:p>
            <a:pPr>
              <a:spcAft>
                <a:spcPts val="600"/>
              </a:spcAft>
              <a:buFont typeface="Wingdings" panose="05000000000000000000" pitchFamily="2" charset="2"/>
              <a:buChar char="q"/>
            </a:pPr>
            <a:r>
              <a:rPr lang="en-US" sz="2400" b="1" dirty="0" smtClean="0">
                <a:effectLst/>
              </a:rPr>
              <a:t>Track/journal </a:t>
            </a:r>
            <a:r>
              <a:rPr lang="en-US" sz="2400" b="1" dirty="0" smtClean="0">
                <a:effectLst/>
              </a:rPr>
              <a:t>their movement/activity throughout the day, especially on days where you deviate from your normal schedule</a:t>
            </a:r>
          </a:p>
          <a:p>
            <a:pPr lvl="1">
              <a:spcAft>
                <a:spcPts val="600"/>
              </a:spcAft>
              <a:buFont typeface="Wingdings" panose="05000000000000000000" pitchFamily="2" charset="2"/>
              <a:buChar char="q"/>
            </a:pPr>
            <a:r>
              <a:rPr lang="en-US" sz="2400" b="1" dirty="0" smtClean="0">
                <a:effectLst/>
              </a:rPr>
              <a:t>Also document who has been in your room throughout the week</a:t>
            </a:r>
          </a:p>
          <a:p>
            <a:pPr>
              <a:spcAft>
                <a:spcPts val="600"/>
              </a:spcAft>
              <a:buFont typeface="Wingdings" panose="05000000000000000000" pitchFamily="2" charset="2"/>
              <a:buChar char="q"/>
            </a:pPr>
            <a:r>
              <a:rPr lang="en-US" sz="2400" b="1" dirty="0" smtClean="0">
                <a:effectLst/>
              </a:rPr>
              <a:t>Teachers should draft seating charts during week </a:t>
            </a:r>
            <a:r>
              <a:rPr lang="en-US" sz="2400" b="1" dirty="0" smtClean="0">
                <a:effectLst/>
              </a:rPr>
              <a:t>1</a:t>
            </a:r>
          </a:p>
          <a:p>
            <a:pPr>
              <a:spcAft>
                <a:spcPts val="600"/>
              </a:spcAft>
              <a:buFont typeface="Wingdings" panose="05000000000000000000" pitchFamily="2" charset="2"/>
              <a:buChar char="q"/>
            </a:pPr>
            <a:r>
              <a:rPr lang="en-US" sz="2400" b="1" dirty="0" smtClean="0">
                <a:effectLst/>
              </a:rPr>
              <a:t>All staff members have ongoing obligations to report non-compliance of other staff members. If you see someone not wearing their mask, or know that the staff member has been exposed, positive, or has symptoms that have not been reported, you must report it to your building principal or supervisor. You can also make such reports directly to </a:t>
            </a:r>
            <a:r>
              <a:rPr lang="en-US" sz="2400" b="1" dirty="0" smtClean="0">
                <a:effectLst/>
                <a:hlinkClick r:id="rId2"/>
              </a:rPr>
              <a:t>PositiveTest@slps.org</a:t>
            </a:r>
            <a:r>
              <a:rPr lang="en-US" sz="2400" b="1" dirty="0" smtClean="0">
                <a:effectLst/>
              </a:rPr>
              <a:t>. </a:t>
            </a:r>
            <a:endParaRPr lang="en-US" sz="2400" b="1" dirty="0" smtClean="0">
              <a:effectLst/>
            </a:endParaRPr>
          </a:p>
        </p:txBody>
      </p:sp>
      <p:sp>
        <p:nvSpPr>
          <p:cNvPr id="3" name="Title 2"/>
          <p:cNvSpPr>
            <a:spLocks noGrp="1"/>
          </p:cNvSpPr>
          <p:nvPr>
            <p:ph type="title"/>
          </p:nvPr>
        </p:nvSpPr>
        <p:spPr>
          <a:xfrm>
            <a:off x="929678" y="99411"/>
            <a:ext cx="7194044" cy="822960"/>
          </a:xfrm>
        </p:spPr>
        <p:txBody>
          <a:bodyPr/>
          <a:lstStyle/>
          <a:p>
            <a:r>
              <a:rPr lang="en-US" sz="4000" dirty="0" smtClean="0">
                <a:solidFill>
                  <a:srgbClr val="1B489B"/>
                </a:solidFill>
              </a:rPr>
              <a:t>Staff Obligations at School</a:t>
            </a:r>
            <a:endParaRPr lang="en-US" sz="4000" dirty="0">
              <a:solidFill>
                <a:srgbClr val="1B489B"/>
              </a:solidFill>
            </a:endParaRPr>
          </a:p>
        </p:txBody>
      </p:sp>
    </p:spTree>
    <p:extLst>
      <p:ext uri="{BB962C8B-B14F-4D97-AF65-F5344CB8AC3E}">
        <p14:creationId xmlns:p14="http://schemas.microsoft.com/office/powerpoint/2010/main" val="40453615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29678" y="1067514"/>
            <a:ext cx="8526741" cy="7443537"/>
          </a:xfrm>
        </p:spPr>
        <p:txBody>
          <a:bodyPr>
            <a:noAutofit/>
          </a:bodyPr>
          <a:lstStyle/>
          <a:p>
            <a:pPr>
              <a:spcAft>
                <a:spcPts val="600"/>
              </a:spcAft>
              <a:buFont typeface="Wingdings" panose="05000000000000000000" pitchFamily="2" charset="2"/>
              <a:buChar char="q"/>
            </a:pPr>
            <a:r>
              <a:rPr lang="en-US" sz="2200" b="1" dirty="0" smtClean="0">
                <a:effectLst/>
              </a:rPr>
              <a:t>Follow building parameters for lunch and breaks, total numbers allowed in meetings and shared spaces, to achieve social distancing</a:t>
            </a:r>
          </a:p>
          <a:p>
            <a:pPr>
              <a:spcAft>
                <a:spcPts val="600"/>
              </a:spcAft>
              <a:buFont typeface="Wingdings" panose="05000000000000000000" pitchFamily="2" charset="2"/>
              <a:buChar char="q"/>
            </a:pPr>
            <a:r>
              <a:rPr lang="en-US" sz="2200" b="1" dirty="0" smtClean="0">
                <a:effectLst/>
              </a:rPr>
              <a:t>3-foot distancing rule in classrooms</a:t>
            </a:r>
          </a:p>
          <a:p>
            <a:pPr>
              <a:spcAft>
                <a:spcPts val="600"/>
              </a:spcAft>
              <a:buFont typeface="Wingdings" panose="05000000000000000000" pitchFamily="2" charset="2"/>
              <a:buChar char="q"/>
            </a:pPr>
            <a:r>
              <a:rPr lang="en-US" sz="2200" b="1" dirty="0" smtClean="0">
                <a:effectLst/>
              </a:rPr>
              <a:t>Other spaces should be 6 feet or more whenever possible: remember that quarantines will still occur if there is a close contact (6 feet or less for 15 minutes or more)</a:t>
            </a:r>
          </a:p>
          <a:p>
            <a:pPr>
              <a:spcAft>
                <a:spcPts val="600"/>
              </a:spcAft>
              <a:buFont typeface="Wingdings" panose="05000000000000000000" pitchFamily="2" charset="2"/>
              <a:buChar char="q"/>
            </a:pPr>
            <a:r>
              <a:rPr lang="en-US" sz="2200" b="1" dirty="0" smtClean="0">
                <a:effectLst/>
              </a:rPr>
              <a:t>Remind parents of COVID obligations throughout the year:</a:t>
            </a:r>
          </a:p>
          <a:p>
            <a:pPr lvl="1">
              <a:spcAft>
                <a:spcPts val="600"/>
              </a:spcAft>
              <a:buFont typeface="Wingdings" panose="05000000000000000000" pitchFamily="2" charset="2"/>
              <a:buChar char="q"/>
            </a:pPr>
            <a:r>
              <a:rPr lang="en-US" sz="2200" b="1" dirty="0" smtClean="0">
                <a:effectLst/>
              </a:rPr>
              <a:t>Mask use (covering mouth </a:t>
            </a:r>
            <a:r>
              <a:rPr lang="en-US" sz="2200" b="1" u="sng" dirty="0" smtClean="0">
                <a:effectLst/>
              </a:rPr>
              <a:t>and</a:t>
            </a:r>
            <a:r>
              <a:rPr lang="en-US" sz="2200" b="1" dirty="0" smtClean="0">
                <a:effectLst/>
              </a:rPr>
              <a:t> nose)</a:t>
            </a:r>
          </a:p>
          <a:p>
            <a:pPr lvl="1">
              <a:spcAft>
                <a:spcPts val="600"/>
              </a:spcAft>
              <a:buFont typeface="Wingdings" panose="05000000000000000000" pitchFamily="2" charset="2"/>
              <a:buChar char="q"/>
            </a:pPr>
            <a:r>
              <a:rPr lang="en-US" sz="2200" b="1" dirty="0" smtClean="0">
                <a:effectLst/>
              </a:rPr>
              <a:t>Keeping students home with any symptoms and following the Student Symptom Decision Tree, regardless of vaccination status</a:t>
            </a:r>
          </a:p>
          <a:p>
            <a:pPr lvl="1">
              <a:spcAft>
                <a:spcPts val="600"/>
              </a:spcAft>
              <a:buFont typeface="Wingdings" panose="05000000000000000000" pitchFamily="2" charset="2"/>
              <a:buChar char="q"/>
            </a:pPr>
            <a:r>
              <a:rPr lang="en-US" sz="2200" b="1" dirty="0" smtClean="0">
                <a:effectLst/>
              </a:rPr>
              <a:t>Reporting close contacts with anyone COVID positive, regardless of vaccination status</a:t>
            </a:r>
          </a:p>
          <a:p>
            <a:pPr>
              <a:spcAft>
                <a:spcPts val="600"/>
              </a:spcAft>
              <a:buFont typeface="Wingdings" panose="05000000000000000000" pitchFamily="2" charset="2"/>
              <a:buChar char="q"/>
            </a:pPr>
            <a:endParaRPr lang="en-US" sz="2400" b="1" dirty="0" smtClean="0">
              <a:effectLst/>
            </a:endParaRPr>
          </a:p>
        </p:txBody>
      </p:sp>
      <p:sp>
        <p:nvSpPr>
          <p:cNvPr id="3" name="Title 2"/>
          <p:cNvSpPr>
            <a:spLocks noGrp="1"/>
          </p:cNvSpPr>
          <p:nvPr>
            <p:ph type="title"/>
          </p:nvPr>
        </p:nvSpPr>
        <p:spPr>
          <a:xfrm>
            <a:off x="929678" y="510891"/>
            <a:ext cx="7194044" cy="822960"/>
          </a:xfrm>
        </p:spPr>
        <p:txBody>
          <a:bodyPr/>
          <a:lstStyle/>
          <a:p>
            <a:r>
              <a:rPr lang="en-US" sz="4000" dirty="0" smtClean="0">
                <a:solidFill>
                  <a:srgbClr val="1B489B"/>
                </a:solidFill>
              </a:rPr>
              <a:t/>
            </a:r>
            <a:br>
              <a:rPr lang="en-US" sz="4000" dirty="0" smtClean="0">
                <a:solidFill>
                  <a:srgbClr val="1B489B"/>
                </a:solidFill>
              </a:rPr>
            </a:br>
            <a:r>
              <a:rPr lang="en-US" sz="4000" dirty="0" smtClean="0">
                <a:solidFill>
                  <a:srgbClr val="1B489B"/>
                </a:solidFill>
              </a:rPr>
              <a:t>Throughout the School Year </a:t>
            </a:r>
            <a:endParaRPr lang="en-US" sz="4000" dirty="0">
              <a:solidFill>
                <a:srgbClr val="1B489B"/>
              </a:solidFill>
            </a:endParaRPr>
          </a:p>
        </p:txBody>
      </p:sp>
    </p:spTree>
    <p:extLst>
      <p:ext uri="{BB962C8B-B14F-4D97-AF65-F5344CB8AC3E}">
        <p14:creationId xmlns:p14="http://schemas.microsoft.com/office/powerpoint/2010/main" val="994357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00968" y="3422943"/>
            <a:ext cx="7194044" cy="822960"/>
          </a:xfrm>
        </p:spPr>
        <p:txBody>
          <a:bodyPr/>
          <a:lstStyle/>
          <a:p>
            <a:r>
              <a:rPr lang="en-US" sz="4000" dirty="0" smtClean="0">
                <a:solidFill>
                  <a:srgbClr val="1B489B"/>
                </a:solidFill>
              </a:rPr>
              <a:t/>
            </a:r>
            <a:br>
              <a:rPr lang="en-US" sz="4000" dirty="0" smtClean="0">
                <a:solidFill>
                  <a:srgbClr val="1B489B"/>
                </a:solidFill>
              </a:rPr>
            </a:br>
            <a:r>
              <a:rPr lang="en-US" sz="8000" dirty="0" smtClean="0">
                <a:solidFill>
                  <a:srgbClr val="1B489B"/>
                </a:solidFill>
              </a:rPr>
              <a:t/>
            </a:r>
            <a:br>
              <a:rPr lang="en-US" sz="8000" dirty="0" smtClean="0">
                <a:solidFill>
                  <a:srgbClr val="1B489B"/>
                </a:solidFill>
              </a:rPr>
            </a:br>
            <a:r>
              <a:rPr lang="en-US" sz="8000" dirty="0" smtClean="0">
                <a:solidFill>
                  <a:srgbClr val="1B489B"/>
                </a:solidFill>
              </a:rPr>
              <a:t>Questions?</a:t>
            </a:r>
            <a:endParaRPr lang="en-US" sz="8000" dirty="0">
              <a:solidFill>
                <a:srgbClr val="1B489B"/>
              </a:solidFill>
            </a:endParaRPr>
          </a:p>
        </p:txBody>
      </p:sp>
      <p:sp>
        <p:nvSpPr>
          <p:cNvPr id="5" name="Content Placeholder 1"/>
          <p:cNvSpPr txBox="1">
            <a:spLocks/>
          </p:cNvSpPr>
          <p:nvPr/>
        </p:nvSpPr>
        <p:spPr>
          <a:xfrm>
            <a:off x="769261" y="5409094"/>
            <a:ext cx="8526741" cy="2169895"/>
          </a:xfrm>
          <a:prstGeom prst="rect">
            <a:avLst/>
          </a:prstGeom>
        </p:spPr>
        <p:txBody>
          <a:bodyPr vert="horz" lIns="91440" tIns="45720" rIns="91440" bIns="45720" rtlCol="0" anchor="ctr">
            <a:noAutofit/>
          </a:bodyPr>
          <a:lstStyle>
            <a:lvl1pPr marL="309443" indent="-289654" algn="l" rtl="0" eaLnBrk="1" fontAlgn="base" hangingPunct="1">
              <a:spcBef>
                <a:spcPct val="20000"/>
              </a:spcBef>
              <a:spcAft>
                <a:spcPct val="0"/>
              </a:spcAft>
              <a:buSzPct val="60000"/>
              <a:buFont typeface="Wingdings" charset="0"/>
              <a:buChar char=""/>
              <a:defRPr sz="2380" kern="1200">
                <a:solidFill>
                  <a:schemeClr val="tx1"/>
                </a:solidFill>
                <a:effectLst>
                  <a:outerShdw blurRad="38100" dist="38100" dir="2700000" algn="tl">
                    <a:srgbClr val="000000">
                      <a:alpha val="43137"/>
                    </a:srgbClr>
                  </a:outerShdw>
                </a:effectLst>
                <a:latin typeface="Calibri"/>
                <a:ea typeface="ＭＳ Ｐゴシック" charset="0"/>
                <a:cs typeface="Calibri"/>
              </a:defRPr>
            </a:lvl1pPr>
            <a:lvl2pPr marL="725032" indent="-289654" algn="l" rtl="0" eaLnBrk="1" fontAlgn="base" hangingPunct="1">
              <a:spcBef>
                <a:spcPct val="20000"/>
              </a:spcBef>
              <a:spcAft>
                <a:spcPct val="0"/>
              </a:spcAft>
              <a:buSzPct val="60000"/>
              <a:buFont typeface="Wingdings" charset="0"/>
              <a:buChar char=""/>
              <a:defRPr sz="2153" kern="1200">
                <a:solidFill>
                  <a:schemeClr val="tx1"/>
                </a:solidFill>
                <a:effectLst>
                  <a:outerShdw blurRad="38100" dist="38100" dir="2700000" algn="tl">
                    <a:srgbClr val="000000">
                      <a:alpha val="43137"/>
                    </a:srgbClr>
                  </a:outerShdw>
                </a:effectLst>
                <a:latin typeface="Calibri"/>
                <a:ea typeface="ＭＳ Ｐゴシック" charset="0"/>
                <a:cs typeface="Calibri"/>
              </a:defRPr>
            </a:lvl2pPr>
            <a:lvl3pPr marL="1138822" indent="-289654" algn="l" rtl="0" eaLnBrk="1" fontAlgn="base" hangingPunct="1">
              <a:spcBef>
                <a:spcPct val="20000"/>
              </a:spcBef>
              <a:spcAft>
                <a:spcPct val="0"/>
              </a:spcAft>
              <a:buSzPct val="60000"/>
              <a:buFont typeface="Wingdings" charset="0"/>
              <a:buChar char=""/>
              <a:defRPr sz="1927" kern="1200">
                <a:solidFill>
                  <a:schemeClr val="tx1"/>
                </a:solidFill>
                <a:effectLst>
                  <a:outerShdw blurRad="38100" dist="38100" dir="2700000" algn="tl">
                    <a:srgbClr val="000000">
                      <a:alpha val="43137"/>
                    </a:srgbClr>
                  </a:outerShdw>
                </a:effectLst>
                <a:latin typeface="Calibri"/>
                <a:ea typeface="ＭＳ Ｐゴシック" charset="0"/>
                <a:cs typeface="Calibri"/>
              </a:defRPr>
            </a:lvl3pPr>
            <a:lvl4pPr marL="1554410" indent="-289654" algn="l" rtl="0" eaLnBrk="1" fontAlgn="base" hangingPunct="1">
              <a:spcBef>
                <a:spcPct val="20000"/>
              </a:spcBef>
              <a:spcAft>
                <a:spcPct val="0"/>
              </a:spcAft>
              <a:buSzPct val="60000"/>
              <a:buFont typeface="Wingdings" charset="0"/>
              <a:buChar char=""/>
              <a:defRPr sz="1813" kern="1200">
                <a:solidFill>
                  <a:schemeClr val="tx1"/>
                </a:solidFill>
                <a:effectLst>
                  <a:outerShdw blurRad="38100" dist="38100" dir="2700000" algn="tl">
                    <a:srgbClr val="000000">
                      <a:alpha val="43137"/>
                    </a:srgbClr>
                  </a:outerShdw>
                </a:effectLst>
                <a:latin typeface="Calibri"/>
                <a:ea typeface="ＭＳ Ｐゴシック" charset="0"/>
                <a:cs typeface="Calibri"/>
              </a:defRPr>
            </a:lvl4pPr>
            <a:lvl5pPr marL="1863853" indent="-289654" algn="l" rtl="0" eaLnBrk="1" fontAlgn="base" hangingPunct="1">
              <a:spcBef>
                <a:spcPct val="20000"/>
              </a:spcBef>
              <a:spcAft>
                <a:spcPct val="0"/>
              </a:spcAft>
              <a:buSzPct val="60000"/>
              <a:buFont typeface="Wingdings" charset="0"/>
              <a:buChar char=""/>
              <a:defRPr sz="1700" kern="1200">
                <a:solidFill>
                  <a:schemeClr val="tx1"/>
                </a:solidFill>
                <a:effectLst>
                  <a:outerShdw blurRad="38100" dist="38100" dir="2700000" algn="tl">
                    <a:srgbClr val="000000">
                      <a:alpha val="43137"/>
                    </a:srgbClr>
                  </a:outerShdw>
                </a:effectLst>
                <a:latin typeface="Calibri"/>
                <a:ea typeface="ＭＳ Ｐゴシック" charset="0"/>
                <a:cs typeface="Calibri"/>
              </a:defRPr>
            </a:lvl5pPr>
            <a:lvl6pPr marL="2227987" indent="-290156" algn="l" defTabSz="1036274" rtl="0" eaLnBrk="1" latinLnBrk="0" hangingPunct="1">
              <a:spcBef>
                <a:spcPct val="20000"/>
              </a:spcBef>
              <a:buSzPct val="60000"/>
              <a:buFont typeface="Wingdings" pitchFamily="2" charset="2"/>
              <a:buChar char=""/>
              <a:defRPr sz="1587" kern="1200">
                <a:solidFill>
                  <a:schemeClr val="tx1"/>
                </a:solidFill>
                <a:effectLst>
                  <a:outerShdw blurRad="38100" dist="38100" dir="2700000" algn="ctr" rotWithShape="0">
                    <a:srgbClr val="000000">
                      <a:alpha val="43000"/>
                    </a:srgbClr>
                  </a:outerShdw>
                </a:effectLst>
                <a:latin typeface="+mn-lt"/>
                <a:ea typeface="+mn-ea"/>
                <a:cs typeface="+mn-cs"/>
              </a:defRPr>
            </a:lvl6pPr>
            <a:lvl7pPr marL="2538869" indent="-290156" algn="l" defTabSz="1036274" rtl="0" eaLnBrk="1" latinLnBrk="0" hangingPunct="1">
              <a:spcBef>
                <a:spcPct val="20000"/>
              </a:spcBef>
              <a:buSzPct val="60000"/>
              <a:buFont typeface="Wingdings" pitchFamily="2" charset="2"/>
              <a:buChar char=""/>
              <a:defRPr sz="1587" kern="1200">
                <a:solidFill>
                  <a:schemeClr val="tx1"/>
                </a:solidFill>
                <a:effectLst>
                  <a:outerShdw blurRad="38100" dist="38100" dir="2700000" algn="ctr" rotWithShape="0">
                    <a:srgbClr val="000000">
                      <a:alpha val="43000"/>
                    </a:srgbClr>
                  </a:outerShdw>
                </a:effectLst>
                <a:latin typeface="+mn-lt"/>
                <a:ea typeface="+mn-ea"/>
                <a:cs typeface="+mn-cs"/>
              </a:defRPr>
            </a:lvl7pPr>
            <a:lvl8pPr marL="2849751" indent="-290156" algn="l" defTabSz="1036274" rtl="0" eaLnBrk="1" latinLnBrk="0" hangingPunct="1">
              <a:spcBef>
                <a:spcPct val="20000"/>
              </a:spcBef>
              <a:buSzPct val="60000"/>
              <a:buFont typeface="Wingdings" pitchFamily="2" charset="2"/>
              <a:buChar char=""/>
              <a:defRPr sz="1587" kern="1200">
                <a:solidFill>
                  <a:schemeClr val="tx1"/>
                </a:solidFill>
                <a:effectLst>
                  <a:outerShdw blurRad="38100" dist="38100" dir="2700000" algn="ctr" rotWithShape="0">
                    <a:srgbClr val="000000">
                      <a:alpha val="43000"/>
                    </a:srgbClr>
                  </a:outerShdw>
                </a:effectLst>
                <a:latin typeface="+mn-lt"/>
                <a:ea typeface="+mn-ea"/>
                <a:cs typeface="+mn-cs"/>
              </a:defRPr>
            </a:lvl8pPr>
            <a:lvl9pPr marL="3212448" indent="-290156" algn="l" defTabSz="1036274" rtl="0" eaLnBrk="1" latinLnBrk="0" hangingPunct="1">
              <a:spcBef>
                <a:spcPct val="20000"/>
              </a:spcBef>
              <a:buSzPct val="60000"/>
              <a:buFont typeface="Wingdings" pitchFamily="2" charset="2"/>
              <a:buChar char=""/>
              <a:defRPr sz="1587"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a:spcAft>
                <a:spcPts val="600"/>
              </a:spcAft>
              <a:buFont typeface="Wingdings" panose="05000000000000000000" pitchFamily="2" charset="2"/>
              <a:buChar char="q"/>
            </a:pPr>
            <a:endParaRPr lang="en-US" sz="2100" b="1" dirty="0" smtClean="0">
              <a:effectLst/>
            </a:endParaRPr>
          </a:p>
        </p:txBody>
      </p:sp>
    </p:spTree>
    <p:extLst>
      <p:ext uri="{BB962C8B-B14F-4D97-AF65-F5344CB8AC3E}">
        <p14:creationId xmlns:p14="http://schemas.microsoft.com/office/powerpoint/2010/main" val="9965678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PT Template Calibri">
  <a:themeElements>
    <a:clrScheme name="Custom 3">
      <a:dk1>
        <a:srgbClr val="FFFFFF"/>
      </a:dk1>
      <a:lt1>
        <a:srgbClr val="252525"/>
      </a:lt1>
      <a:dk2>
        <a:srgbClr val="FFFFFF"/>
      </a:dk2>
      <a:lt2>
        <a:srgbClr val="FFFFFF"/>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F7F9D3DA698F346B214872C43D5BA83" ma:contentTypeVersion="13" ma:contentTypeDescription="Create a new document." ma:contentTypeScope="" ma:versionID="a9fa8540b9c01d96cc5643de83306e67">
  <xsd:schema xmlns:xsd="http://www.w3.org/2001/XMLSchema" xmlns:xs="http://www.w3.org/2001/XMLSchema" xmlns:p="http://schemas.microsoft.com/office/2006/metadata/properties" xmlns:ns3="120f8631-4a0f-48cf-801a-47930b01b5f3" xmlns:ns4="e7118ad8-5ee4-4679-b185-085e053fe19f" targetNamespace="http://schemas.microsoft.com/office/2006/metadata/properties" ma:root="true" ma:fieldsID="baf36363620518c886881931f99a2546" ns3:_="" ns4:_="">
    <xsd:import namespace="120f8631-4a0f-48cf-801a-47930b01b5f3"/>
    <xsd:import namespace="e7118ad8-5ee4-4679-b185-085e053fe19f"/>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EventHashCode" minOccurs="0"/>
                <xsd:element ref="ns4:MediaServiceGenerationTime" minOccurs="0"/>
                <xsd:element ref="ns4:MediaServiceOCR" minOccurs="0"/>
                <xsd:element ref="ns4:MediaServiceAutoKeyPoints" minOccurs="0"/>
                <xsd:element ref="ns4:MediaServiceKeyPoint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0f8631-4a0f-48cf-801a-47930b01b5f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7118ad8-5ee4-4679-b185-085e053fe19f"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5D9DA64-E2B0-4557-8B99-B7BD996B046D}">
  <ds:schemaRefs>
    <ds:schemaRef ds:uri="http://schemas.microsoft.com/sharepoint/v3/contenttype/forms"/>
  </ds:schemaRefs>
</ds:datastoreItem>
</file>

<file path=customXml/itemProps2.xml><?xml version="1.0" encoding="utf-8"?>
<ds:datastoreItem xmlns:ds="http://schemas.openxmlformats.org/officeDocument/2006/customXml" ds:itemID="{F4536DAE-6ACD-48B6-8A0F-56EF4B2DDA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20f8631-4a0f-48cf-801a-47930b01b5f3"/>
    <ds:schemaRef ds:uri="e7118ad8-5ee4-4679-b185-085e053fe1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D61CE55-98DA-4D8E-849A-14A1D50F5170}">
  <ds:schemaRefs>
    <ds:schemaRef ds:uri="http://purl.org/dc/terms/"/>
    <ds:schemaRef ds:uri="http://schemas.openxmlformats.org/package/2006/metadata/core-properties"/>
    <ds:schemaRef ds:uri="http://purl.org/dc/dcmitype/"/>
    <ds:schemaRef ds:uri="120f8631-4a0f-48cf-801a-47930b01b5f3"/>
    <ds:schemaRef ds:uri="http://purl.org/dc/elements/1.1/"/>
    <ds:schemaRef ds:uri="http://schemas.microsoft.com/office/2006/metadata/properties"/>
    <ds:schemaRef ds:uri="http://schemas.microsoft.com/office/2006/documentManagement/types"/>
    <ds:schemaRef ds:uri="e7118ad8-5ee4-4679-b185-085e053fe19f"/>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PPT Template Calibri.pot</Template>
  <TotalTime>36287</TotalTime>
  <Words>987</Words>
  <Application>Microsoft Office PowerPoint</Application>
  <PresentationFormat>Custom</PresentationFormat>
  <Paragraphs>61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Calibri</vt:lpstr>
      <vt:lpstr>ＭＳ Ｐゴシック</vt:lpstr>
      <vt:lpstr>Palatino Linotype</vt:lpstr>
      <vt:lpstr>Wingdings</vt:lpstr>
      <vt:lpstr>PPT Template Calibri</vt:lpstr>
      <vt:lpstr>When to Stay Home and Seek Guidance from Contact Tracing:  3 Scenarios</vt:lpstr>
      <vt:lpstr>When to Stay Home and Seek Guidance:  (1) Positive COVID Result</vt:lpstr>
      <vt:lpstr>When to Stay Home and Seek Guidance:  (2) Symptoms</vt:lpstr>
      <vt:lpstr>When to Stay Home and Seek Guidance: (3) Close Contact with Positive Person</vt:lpstr>
      <vt:lpstr>BinaxNow COVID 19 Antigen Test: Who is Eligible for Testing?</vt:lpstr>
      <vt:lpstr>Staff Obligations at School</vt:lpstr>
      <vt:lpstr>Staff Obligations at School</vt:lpstr>
      <vt:lpstr> Throughout the School Year </vt:lpstr>
      <vt:lpstr>  Questions?</vt:lpstr>
    </vt:vector>
  </TitlesOfParts>
  <Company>Saint Louis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Holt</dc:creator>
  <cp:lastModifiedBy>Major, Jayme E.</cp:lastModifiedBy>
  <cp:revision>297</cp:revision>
  <cp:lastPrinted>2019-07-02T13:09:37Z</cp:lastPrinted>
  <dcterms:created xsi:type="dcterms:W3CDTF">2015-01-28T17:47:56Z</dcterms:created>
  <dcterms:modified xsi:type="dcterms:W3CDTF">2021-08-08T13:59:27Z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0x0101003F7F9D3DA698F346B214872C43D5BA83</vt:lpwstr>
  </property>
</Properties>
</file>